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4"/>
  </p:sldMasterIdLst>
  <p:notesMasterIdLst>
    <p:notesMasterId r:id="rId19"/>
  </p:notesMasterIdLst>
  <p:sldIdLst>
    <p:sldId id="259" r:id="rId5"/>
    <p:sldId id="281" r:id="rId6"/>
    <p:sldId id="295" r:id="rId7"/>
    <p:sldId id="294" r:id="rId8"/>
    <p:sldId id="296" r:id="rId9"/>
    <p:sldId id="305" r:id="rId10"/>
    <p:sldId id="310" r:id="rId11"/>
    <p:sldId id="311" r:id="rId12"/>
    <p:sldId id="314" r:id="rId13"/>
    <p:sldId id="306" r:id="rId14"/>
    <p:sldId id="312" r:id="rId15"/>
    <p:sldId id="313" r:id="rId16"/>
    <p:sldId id="315" r:id="rId17"/>
    <p:sldId id="30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598" autoAdjust="0"/>
  </p:normalViewPr>
  <p:slideViewPr>
    <p:cSldViewPr snapToGrid="0">
      <p:cViewPr varScale="1">
        <p:scale>
          <a:sx n="86" d="100"/>
          <a:sy n="86" d="100"/>
        </p:scale>
        <p:origin x="562" y="53"/>
      </p:cViewPr>
      <p:guideLst/>
    </p:cSldViewPr>
  </p:slideViewPr>
  <p:notesTextViewPr>
    <p:cViewPr>
      <p:scale>
        <a:sx n="1" d="1"/>
        <a:sy n="1" d="1"/>
      </p:scale>
      <p:origin x="0" y="0"/>
    </p:cViewPr>
  </p:notesTextViewPr>
  <p:sorterViewPr>
    <p:cViewPr varScale="1">
      <p:scale>
        <a:sx n="100" d="100"/>
        <a:sy n="100" d="100"/>
      </p:scale>
      <p:origin x="0" y="-63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60C5714-0868-4287-90D8-28FB7BF6BD2C}" type="doc">
      <dgm:prSet loTypeId="urn:microsoft.com/office/officeart/2017/3/layout/DropPinTimeline#2" loCatId="other" qsTypeId="urn:microsoft.com/office/officeart/2005/8/quickstyle/simple1" qsCatId="simple" csTypeId="urn:microsoft.com/office/officeart/2005/8/colors/accent2_1" csCatId="accent2" phldr="1"/>
      <dgm:spPr/>
      <dgm:t>
        <a:bodyPr/>
        <a:lstStyle/>
        <a:p>
          <a:endParaRPr lang="en-US"/>
        </a:p>
      </dgm:t>
    </dgm:pt>
    <dgm:pt modelId="{E40F4386-8831-418F-B705-2EF711FB0638}">
      <dgm:prSet phldrT="[Text]"/>
      <dgm:spPr/>
      <dgm:t>
        <a:bodyPr/>
        <a:lstStyle/>
        <a:p>
          <a:r>
            <a:rPr lang="en-US" dirty="0"/>
            <a:t>Procedure 1 : to update students</a:t>
          </a:r>
        </a:p>
      </dgm:t>
    </dgm:pt>
    <dgm:pt modelId="{BA5DB78F-0BD1-45CF-9B96-46A70AB3D9A2}" type="parTrans" cxnId="{6DB8FFBA-487B-4E87-9D41-FD7AF2F69CF4}">
      <dgm:prSet/>
      <dgm:spPr/>
      <dgm:t>
        <a:bodyPr/>
        <a:lstStyle/>
        <a:p>
          <a:endParaRPr lang="en-US"/>
        </a:p>
      </dgm:t>
    </dgm:pt>
    <dgm:pt modelId="{D0CAE994-5783-41EC-9711-4E1D519F3834}" type="sibTrans" cxnId="{6DB8FFBA-487B-4E87-9D41-FD7AF2F69CF4}">
      <dgm:prSet/>
      <dgm:spPr/>
      <dgm:t>
        <a:bodyPr/>
        <a:lstStyle/>
        <a:p>
          <a:endParaRPr lang="en-US"/>
        </a:p>
      </dgm:t>
    </dgm:pt>
    <dgm:pt modelId="{216BC4CD-18EE-4F27-8680-F1299126CE77}">
      <dgm:prSet phldrT="[Text]"/>
      <dgm:spPr/>
      <dgm:t>
        <a:bodyPr/>
        <a:lstStyle/>
        <a:p>
          <a:r>
            <a:rPr lang="en-US" dirty="0"/>
            <a:t>Trigger</a:t>
          </a:r>
          <a:r>
            <a:rPr lang="en-US" baseline="0" dirty="0"/>
            <a:t> </a:t>
          </a:r>
          <a:endParaRPr lang="en-US" dirty="0"/>
        </a:p>
      </dgm:t>
    </dgm:pt>
    <dgm:pt modelId="{9035202F-34B7-4FD2-ABEC-FBF9181D08E7}" type="parTrans" cxnId="{0A3B7C5F-7735-4608-8242-E6F73844D071}">
      <dgm:prSet/>
      <dgm:spPr/>
      <dgm:t>
        <a:bodyPr/>
        <a:lstStyle/>
        <a:p>
          <a:endParaRPr lang="en-US"/>
        </a:p>
      </dgm:t>
    </dgm:pt>
    <dgm:pt modelId="{53BD166D-91E5-487C-BD55-AC4B1FA9AFAB}" type="sibTrans" cxnId="{0A3B7C5F-7735-4608-8242-E6F73844D071}">
      <dgm:prSet/>
      <dgm:spPr/>
      <dgm:t>
        <a:bodyPr/>
        <a:lstStyle/>
        <a:p>
          <a:endParaRPr lang="en-US"/>
        </a:p>
      </dgm:t>
    </dgm:pt>
    <dgm:pt modelId="{C9D54AD6-2B46-4A5C-8B15-6EB605017506}">
      <dgm:prSet phldrT="[Text]" custT="1"/>
      <dgm:spPr/>
      <dgm:t>
        <a:bodyPr/>
        <a:lstStyle/>
        <a:p>
          <a:r>
            <a:rPr lang="en-US" sz="1400" dirty="0"/>
            <a:t>To</a:t>
          </a:r>
          <a:r>
            <a:rPr lang="en-US" sz="1400" baseline="0" dirty="0"/>
            <a:t> calculate GPA for student </a:t>
          </a:r>
          <a:endParaRPr lang="en-US" sz="1400" dirty="0"/>
        </a:p>
      </dgm:t>
    </dgm:pt>
    <dgm:pt modelId="{F129E4C2-7904-46D3-A1B6-3961A818C015}" type="parTrans" cxnId="{792B05C2-5166-497A-B522-DD33ED15AE00}">
      <dgm:prSet/>
      <dgm:spPr/>
      <dgm:t>
        <a:bodyPr/>
        <a:lstStyle/>
        <a:p>
          <a:endParaRPr lang="en-US"/>
        </a:p>
      </dgm:t>
    </dgm:pt>
    <dgm:pt modelId="{BF7E5694-37A7-4053-9E35-03119E673100}" type="sibTrans" cxnId="{792B05C2-5166-497A-B522-DD33ED15AE00}">
      <dgm:prSet/>
      <dgm:spPr/>
      <dgm:t>
        <a:bodyPr/>
        <a:lstStyle/>
        <a:p>
          <a:endParaRPr lang="en-US"/>
        </a:p>
      </dgm:t>
    </dgm:pt>
    <dgm:pt modelId="{C29A2877-D327-472A-B8DE-A9582740D1C4}">
      <dgm:prSet phldrT="[Text]"/>
      <dgm:spPr/>
      <dgm:t>
        <a:bodyPr/>
        <a:lstStyle/>
        <a:p>
          <a:r>
            <a:rPr lang="en-US" dirty="0"/>
            <a:t>Procedure</a:t>
          </a:r>
          <a:r>
            <a:rPr lang="en-US" baseline="0" dirty="0"/>
            <a:t> 2 :</a:t>
          </a:r>
          <a:r>
            <a:rPr lang="en-US" dirty="0"/>
            <a:t> to update courses</a:t>
          </a:r>
        </a:p>
      </dgm:t>
    </dgm:pt>
    <dgm:pt modelId="{ACB8F89D-E3F0-46D6-9FE2-0E08ED03F108}" type="parTrans" cxnId="{E06C2FA0-97C9-4115-8036-5641738523F0}">
      <dgm:prSet/>
      <dgm:spPr/>
      <dgm:t>
        <a:bodyPr/>
        <a:lstStyle/>
        <a:p>
          <a:endParaRPr lang="en-US"/>
        </a:p>
      </dgm:t>
    </dgm:pt>
    <dgm:pt modelId="{4C9B2A60-E155-4BBB-A3EE-15AEEAA6D5C7}" type="sibTrans" cxnId="{E06C2FA0-97C9-4115-8036-5641738523F0}">
      <dgm:prSet/>
      <dgm:spPr/>
      <dgm:t>
        <a:bodyPr/>
        <a:lstStyle/>
        <a:p>
          <a:endParaRPr lang="en-US"/>
        </a:p>
      </dgm:t>
    </dgm:pt>
    <dgm:pt modelId="{25D1910D-4E8B-4393-8125-38DEB2A68B1E}">
      <dgm:prSet phldrT="[Text]" custT="1"/>
      <dgm:spPr/>
      <dgm:t>
        <a:bodyPr/>
        <a:lstStyle/>
        <a:p>
          <a:endParaRPr lang="en-US" sz="1500" dirty="0"/>
        </a:p>
      </dgm:t>
    </dgm:pt>
    <dgm:pt modelId="{71FC1CD1-8933-446D-A410-F2E5ECFCDCD4}" type="parTrans" cxnId="{D76B7430-3357-4174-8439-41EDA872EF5F}">
      <dgm:prSet/>
      <dgm:spPr/>
      <dgm:t>
        <a:bodyPr/>
        <a:lstStyle/>
        <a:p>
          <a:endParaRPr lang="en-US"/>
        </a:p>
      </dgm:t>
    </dgm:pt>
    <dgm:pt modelId="{FD38C820-2D77-442C-81A5-3C5E08D280FF}" type="sibTrans" cxnId="{D76B7430-3357-4174-8439-41EDA872EF5F}">
      <dgm:prSet/>
      <dgm:spPr/>
      <dgm:t>
        <a:bodyPr/>
        <a:lstStyle/>
        <a:p>
          <a:endParaRPr lang="en-US"/>
        </a:p>
      </dgm:t>
    </dgm:pt>
    <dgm:pt modelId="{407671DE-689A-4402-8922-08873E63480D}" type="pres">
      <dgm:prSet presAssocID="{160C5714-0868-4287-90D8-28FB7BF6BD2C}" presName="root" presStyleCnt="0">
        <dgm:presLayoutVars>
          <dgm:chMax/>
          <dgm:chPref/>
          <dgm:dir/>
          <dgm:animLvl val="lvl"/>
        </dgm:presLayoutVars>
      </dgm:prSet>
      <dgm:spPr/>
    </dgm:pt>
    <dgm:pt modelId="{1E8C53CE-312B-400D-8E6A-4635CB4CE270}" type="pres">
      <dgm:prSet presAssocID="{160C5714-0868-4287-90D8-28FB7BF6BD2C}" presName="divider" presStyleLbl="fgAcc1" presStyleIdx="0" presStyleCnt="4"/>
      <dgm:spPr>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tailEnd type="triangle" w="lg" len="lg"/>
        </a:ln>
        <a:effectLst/>
      </dgm:spPr>
    </dgm:pt>
    <dgm:pt modelId="{46D0A0B6-99C1-4C93-9D07-D394FCD06FBC}" type="pres">
      <dgm:prSet presAssocID="{160C5714-0868-4287-90D8-28FB7BF6BD2C}" presName="nodes" presStyleCnt="0">
        <dgm:presLayoutVars>
          <dgm:chMax/>
          <dgm:chPref/>
          <dgm:animLvl val="lvl"/>
        </dgm:presLayoutVars>
      </dgm:prSet>
      <dgm:spPr/>
    </dgm:pt>
    <dgm:pt modelId="{54FA9F05-68DF-4858-B50D-DCEC408D98A0}" type="pres">
      <dgm:prSet presAssocID="{E40F4386-8831-418F-B705-2EF711FB0638}" presName="composite" presStyleCnt="0"/>
      <dgm:spPr/>
    </dgm:pt>
    <dgm:pt modelId="{CDDE1E5C-76D1-411D-97D4-8F1977E9842D}" type="pres">
      <dgm:prSet presAssocID="{E40F4386-8831-418F-B705-2EF711FB0638}" presName="ConnectorPoint" presStyleLbl="lnNode1" presStyleIdx="0" presStyleCnt="3"/>
      <dgm:spPr/>
    </dgm:pt>
    <dgm:pt modelId="{A3C084F2-0093-4679-BE5F-A72847C99793}" type="pres">
      <dgm:prSet presAssocID="{E40F4386-8831-418F-B705-2EF711FB0638}" presName="DropPinPlaceHolder" presStyleCnt="0"/>
      <dgm:spPr/>
    </dgm:pt>
    <dgm:pt modelId="{0A69E26B-610A-460B-8DC9-F49A37B64039}" type="pres">
      <dgm:prSet presAssocID="{E40F4386-8831-418F-B705-2EF711FB0638}" presName="DropPin" presStyleLbl="alignNode1" presStyleIdx="0" presStyleCnt="3" custLinFactNeighborY="-3516"/>
      <dgm:spPr/>
    </dgm:pt>
    <dgm:pt modelId="{0D47F3AA-634C-409F-BD69-E4BACD9CCCFA}" type="pres">
      <dgm:prSet presAssocID="{E40F4386-8831-418F-B705-2EF711FB0638}" presName="Ellipse" presStyleLbl="fgAcc1" presStyleIdx="1" presStyleCnt="4"/>
      <dgm:spPr>
        <a:solidFill>
          <a:schemeClr val="accent2">
            <a:alpha val="90000"/>
            <a:tint val="40000"/>
            <a:hueOff val="0"/>
            <a:satOff val="0"/>
            <a:lumOff val="0"/>
            <a:alphaOff val="0"/>
          </a:schemeClr>
        </a:solidFill>
        <a:ln w="12700" cap="flat" cmpd="sng" algn="ctr">
          <a:noFill/>
          <a:prstDash val="solid"/>
          <a:miter lim="800000"/>
        </a:ln>
        <a:effectLst/>
      </dgm:spPr>
    </dgm:pt>
    <dgm:pt modelId="{A292B0A5-8BE5-4E84-8618-26EA28CFF4A3}" type="pres">
      <dgm:prSet presAssocID="{E40F4386-8831-418F-B705-2EF711FB0638}" presName="L2TextContainer" presStyleLbl="revTx" presStyleIdx="0" presStyleCnt="6">
        <dgm:presLayoutVars>
          <dgm:bulletEnabled val="1"/>
        </dgm:presLayoutVars>
      </dgm:prSet>
      <dgm:spPr/>
    </dgm:pt>
    <dgm:pt modelId="{AA393DB5-4DAB-4AB9-875A-4BE9E87DA2BF}" type="pres">
      <dgm:prSet presAssocID="{E40F4386-8831-418F-B705-2EF711FB0638}" presName="L1TextContainer" presStyleLbl="revTx" presStyleIdx="1" presStyleCnt="6">
        <dgm:presLayoutVars>
          <dgm:chMax val="1"/>
          <dgm:chPref val="1"/>
          <dgm:bulletEnabled val="1"/>
        </dgm:presLayoutVars>
      </dgm:prSet>
      <dgm:spPr/>
    </dgm:pt>
    <dgm:pt modelId="{D10F2BCE-B77B-4F05-95FD-A65109E5DEA0}" type="pres">
      <dgm:prSet presAssocID="{E40F4386-8831-418F-B705-2EF711FB0638}" presName="ConnectLine" presStyleLbl="sibTrans1D1" presStyleIdx="0" presStyleCnt="3"/>
      <dgm:spPr>
        <a:noFill/>
        <a:ln w="6350" cap="flat" cmpd="sng" algn="ctr">
          <a:solidFill>
            <a:schemeClr val="accent2">
              <a:hueOff val="0"/>
              <a:satOff val="0"/>
              <a:lumOff val="0"/>
              <a:alphaOff val="0"/>
            </a:schemeClr>
          </a:solidFill>
          <a:prstDash val="dash"/>
          <a:miter lim="800000"/>
        </a:ln>
        <a:effectLst/>
      </dgm:spPr>
    </dgm:pt>
    <dgm:pt modelId="{7842451D-72E5-4EF0-B35E-DA20F99FD31B}" type="pres">
      <dgm:prSet presAssocID="{E40F4386-8831-418F-B705-2EF711FB0638}" presName="EmptyPlaceHolder" presStyleCnt="0"/>
      <dgm:spPr/>
    </dgm:pt>
    <dgm:pt modelId="{B17D2C92-48C0-4F3D-88BD-E2B451D76F57}" type="pres">
      <dgm:prSet presAssocID="{D0CAE994-5783-41EC-9711-4E1D519F3834}" presName="spaceBetweenRectangles" presStyleCnt="0"/>
      <dgm:spPr/>
    </dgm:pt>
    <dgm:pt modelId="{FBE92DF5-B8E0-497C-B190-87AC73E45970}" type="pres">
      <dgm:prSet presAssocID="{216BC4CD-18EE-4F27-8680-F1299126CE77}" presName="composite" presStyleCnt="0"/>
      <dgm:spPr/>
    </dgm:pt>
    <dgm:pt modelId="{94B71067-EBEC-4112-A9D1-8B8A7A437FC8}" type="pres">
      <dgm:prSet presAssocID="{216BC4CD-18EE-4F27-8680-F1299126CE77}" presName="ConnectorPoint" presStyleLbl="lnNode1" presStyleIdx="1" presStyleCnt="3"/>
      <dgm:spPr/>
    </dgm:pt>
    <dgm:pt modelId="{7514FAA3-F485-4827-B6A2-FC89911A0BB4}" type="pres">
      <dgm:prSet presAssocID="{216BC4CD-18EE-4F27-8680-F1299126CE77}" presName="DropPinPlaceHolder" presStyleCnt="0"/>
      <dgm:spPr/>
    </dgm:pt>
    <dgm:pt modelId="{11AAD205-8152-4363-B661-3C3A26A103FF}" type="pres">
      <dgm:prSet presAssocID="{216BC4CD-18EE-4F27-8680-F1299126CE77}" presName="DropPin" presStyleLbl="alignNode1" presStyleIdx="1" presStyleCnt="3" custLinFactNeighborY="3516"/>
      <dgm:spPr/>
    </dgm:pt>
    <dgm:pt modelId="{2E4364CD-3B8A-4A42-AB11-744F4277900A}" type="pres">
      <dgm:prSet presAssocID="{216BC4CD-18EE-4F27-8680-F1299126CE77}" presName="Ellipse" presStyleLbl="fgAcc1" presStyleIdx="2" presStyleCnt="4"/>
      <dgm:spPr>
        <a:solidFill>
          <a:schemeClr val="accent2">
            <a:alpha val="90000"/>
            <a:tint val="40000"/>
            <a:hueOff val="0"/>
            <a:satOff val="0"/>
            <a:lumOff val="0"/>
            <a:alphaOff val="0"/>
          </a:schemeClr>
        </a:solidFill>
        <a:ln w="12700" cap="flat" cmpd="sng" algn="ctr">
          <a:noFill/>
          <a:prstDash val="solid"/>
          <a:miter lim="800000"/>
        </a:ln>
        <a:effectLst/>
      </dgm:spPr>
    </dgm:pt>
    <dgm:pt modelId="{07310A89-F151-435B-963F-FD9908E8C694}" type="pres">
      <dgm:prSet presAssocID="{216BC4CD-18EE-4F27-8680-F1299126CE77}" presName="L2TextContainer" presStyleLbl="revTx" presStyleIdx="2" presStyleCnt="6">
        <dgm:presLayoutVars>
          <dgm:bulletEnabled val="1"/>
        </dgm:presLayoutVars>
      </dgm:prSet>
      <dgm:spPr/>
    </dgm:pt>
    <dgm:pt modelId="{6386BA6E-453A-41E1-ADAD-7626B92BD1BF}" type="pres">
      <dgm:prSet presAssocID="{216BC4CD-18EE-4F27-8680-F1299126CE77}" presName="L1TextContainer" presStyleLbl="revTx" presStyleIdx="3" presStyleCnt="6">
        <dgm:presLayoutVars>
          <dgm:chMax val="1"/>
          <dgm:chPref val="1"/>
          <dgm:bulletEnabled val="1"/>
        </dgm:presLayoutVars>
      </dgm:prSet>
      <dgm:spPr/>
    </dgm:pt>
    <dgm:pt modelId="{DB95D829-80DF-4ADA-B04C-CE92ADFB6606}" type="pres">
      <dgm:prSet presAssocID="{216BC4CD-18EE-4F27-8680-F1299126CE77}" presName="ConnectLine" presStyleLbl="sibTrans1D1" presStyleIdx="1" presStyleCnt="3"/>
      <dgm:spPr>
        <a:noFill/>
        <a:ln w="6350" cap="flat" cmpd="sng" algn="ctr">
          <a:solidFill>
            <a:schemeClr val="accent2">
              <a:hueOff val="0"/>
              <a:satOff val="0"/>
              <a:lumOff val="0"/>
              <a:alphaOff val="0"/>
            </a:schemeClr>
          </a:solidFill>
          <a:prstDash val="dash"/>
          <a:miter lim="800000"/>
        </a:ln>
        <a:effectLst/>
      </dgm:spPr>
    </dgm:pt>
    <dgm:pt modelId="{CDFB6879-D0D6-43FC-BC0B-D27687D992EB}" type="pres">
      <dgm:prSet presAssocID="{216BC4CD-18EE-4F27-8680-F1299126CE77}" presName="EmptyPlaceHolder" presStyleCnt="0"/>
      <dgm:spPr/>
    </dgm:pt>
    <dgm:pt modelId="{73F94D99-690C-4CBF-869A-EF5DD70CF6B4}" type="pres">
      <dgm:prSet presAssocID="{53BD166D-91E5-487C-BD55-AC4B1FA9AFAB}" presName="spaceBetweenRectangles" presStyleCnt="0"/>
      <dgm:spPr/>
    </dgm:pt>
    <dgm:pt modelId="{07E7D5C7-192C-4FD4-8FDB-8367E75296B2}" type="pres">
      <dgm:prSet presAssocID="{C29A2877-D327-472A-B8DE-A9582740D1C4}" presName="composite" presStyleCnt="0"/>
      <dgm:spPr/>
    </dgm:pt>
    <dgm:pt modelId="{E5A60AEB-AC99-48F9-A630-D706383CE830}" type="pres">
      <dgm:prSet presAssocID="{C29A2877-D327-472A-B8DE-A9582740D1C4}" presName="ConnectorPoint" presStyleLbl="lnNode1" presStyleIdx="2" presStyleCnt="3"/>
      <dgm:spPr/>
    </dgm:pt>
    <dgm:pt modelId="{DAA99B08-B3AE-4897-936E-6B401AF838B8}" type="pres">
      <dgm:prSet presAssocID="{C29A2877-D327-472A-B8DE-A9582740D1C4}" presName="DropPinPlaceHolder" presStyleCnt="0"/>
      <dgm:spPr/>
    </dgm:pt>
    <dgm:pt modelId="{53AB3C40-A8F3-42AD-ACAA-EFFE0F58231C}" type="pres">
      <dgm:prSet presAssocID="{C29A2877-D327-472A-B8DE-A9582740D1C4}" presName="DropPin" presStyleLbl="alignNode1" presStyleIdx="2" presStyleCnt="3" custLinFactNeighborY="-3516"/>
      <dgm:spPr/>
    </dgm:pt>
    <dgm:pt modelId="{D2FD05BB-C8D3-4629-A36D-3F0D8E17237D}" type="pres">
      <dgm:prSet presAssocID="{C29A2877-D327-472A-B8DE-A9582740D1C4}" presName="Ellipse" presStyleLbl="fgAcc1" presStyleIdx="3" presStyleCnt="4"/>
      <dgm:spPr>
        <a:solidFill>
          <a:schemeClr val="accent2">
            <a:alpha val="90000"/>
            <a:tint val="40000"/>
            <a:hueOff val="0"/>
            <a:satOff val="0"/>
            <a:lumOff val="0"/>
            <a:alphaOff val="0"/>
          </a:schemeClr>
        </a:solidFill>
        <a:ln w="12700" cap="flat" cmpd="sng" algn="ctr">
          <a:noFill/>
          <a:prstDash val="solid"/>
          <a:miter lim="800000"/>
        </a:ln>
        <a:effectLst/>
      </dgm:spPr>
    </dgm:pt>
    <dgm:pt modelId="{A27C66FE-A882-45CB-AA8B-D41CAAC87FCE}" type="pres">
      <dgm:prSet presAssocID="{C29A2877-D327-472A-B8DE-A9582740D1C4}" presName="L2TextContainer" presStyleLbl="revTx" presStyleIdx="4" presStyleCnt="6">
        <dgm:presLayoutVars>
          <dgm:bulletEnabled val="1"/>
        </dgm:presLayoutVars>
      </dgm:prSet>
      <dgm:spPr/>
    </dgm:pt>
    <dgm:pt modelId="{A3AC5A82-45CF-44A1-B41F-635DAC5A92BB}" type="pres">
      <dgm:prSet presAssocID="{C29A2877-D327-472A-B8DE-A9582740D1C4}" presName="L1TextContainer" presStyleLbl="revTx" presStyleIdx="5" presStyleCnt="6">
        <dgm:presLayoutVars>
          <dgm:chMax val="1"/>
          <dgm:chPref val="1"/>
          <dgm:bulletEnabled val="1"/>
        </dgm:presLayoutVars>
      </dgm:prSet>
      <dgm:spPr/>
    </dgm:pt>
    <dgm:pt modelId="{1513F0EC-F72E-4447-AE42-46AD1B95828E}" type="pres">
      <dgm:prSet presAssocID="{C29A2877-D327-472A-B8DE-A9582740D1C4}" presName="ConnectLine" presStyleLbl="sibTrans1D1" presStyleIdx="2" presStyleCnt="3"/>
      <dgm:spPr>
        <a:noFill/>
        <a:ln w="6350" cap="flat" cmpd="sng" algn="ctr">
          <a:solidFill>
            <a:schemeClr val="accent2">
              <a:hueOff val="0"/>
              <a:satOff val="0"/>
              <a:lumOff val="0"/>
              <a:alphaOff val="0"/>
            </a:schemeClr>
          </a:solidFill>
          <a:prstDash val="dash"/>
          <a:miter lim="800000"/>
        </a:ln>
        <a:effectLst/>
      </dgm:spPr>
    </dgm:pt>
    <dgm:pt modelId="{AEE1B82C-0846-4933-84C5-2CE9F6ABE6B4}" type="pres">
      <dgm:prSet presAssocID="{C29A2877-D327-472A-B8DE-A9582740D1C4}" presName="EmptyPlaceHolder" presStyleCnt="0"/>
      <dgm:spPr/>
    </dgm:pt>
  </dgm:ptLst>
  <dgm:cxnLst>
    <dgm:cxn modelId="{2F8D9110-DEE1-4530-A787-7B1F955B8D11}" type="presOf" srcId="{E40F4386-8831-418F-B705-2EF711FB0638}" destId="{AA393DB5-4DAB-4AB9-875A-4BE9E87DA2BF}" srcOrd="0" destOrd="0" presId="urn:microsoft.com/office/officeart/2017/3/layout/DropPinTimeline#2"/>
    <dgm:cxn modelId="{D76B7430-3357-4174-8439-41EDA872EF5F}" srcId="{C29A2877-D327-472A-B8DE-A9582740D1C4}" destId="{25D1910D-4E8B-4393-8125-38DEB2A68B1E}" srcOrd="0" destOrd="0" parTransId="{71FC1CD1-8933-446D-A410-F2E5ECFCDCD4}" sibTransId="{FD38C820-2D77-442C-81A5-3C5E08D280FF}"/>
    <dgm:cxn modelId="{10C14F34-D61A-4E98-B25B-3E085A103CE3}" type="presOf" srcId="{160C5714-0868-4287-90D8-28FB7BF6BD2C}" destId="{407671DE-689A-4402-8922-08873E63480D}" srcOrd="0" destOrd="0" presId="urn:microsoft.com/office/officeart/2017/3/layout/DropPinTimeline#2"/>
    <dgm:cxn modelId="{0A3B7C5F-7735-4608-8242-E6F73844D071}" srcId="{160C5714-0868-4287-90D8-28FB7BF6BD2C}" destId="{216BC4CD-18EE-4F27-8680-F1299126CE77}" srcOrd="1" destOrd="0" parTransId="{9035202F-34B7-4FD2-ABEC-FBF9181D08E7}" sibTransId="{53BD166D-91E5-487C-BD55-AC4B1FA9AFAB}"/>
    <dgm:cxn modelId="{676C0349-F2D6-4D2C-9FCF-F305471D4E59}" type="presOf" srcId="{216BC4CD-18EE-4F27-8680-F1299126CE77}" destId="{6386BA6E-453A-41E1-ADAD-7626B92BD1BF}" srcOrd="0" destOrd="0" presId="urn:microsoft.com/office/officeart/2017/3/layout/DropPinTimeline#2"/>
    <dgm:cxn modelId="{E06C2FA0-97C9-4115-8036-5641738523F0}" srcId="{160C5714-0868-4287-90D8-28FB7BF6BD2C}" destId="{C29A2877-D327-472A-B8DE-A9582740D1C4}" srcOrd="2" destOrd="0" parTransId="{ACB8F89D-E3F0-46D6-9FE2-0E08ED03F108}" sibTransId="{4C9B2A60-E155-4BBB-A3EE-15AEEAA6D5C7}"/>
    <dgm:cxn modelId="{A3C550B7-D35D-4082-8B0A-7D10ADFE124B}" type="presOf" srcId="{25D1910D-4E8B-4393-8125-38DEB2A68B1E}" destId="{A27C66FE-A882-45CB-AA8B-D41CAAC87FCE}" srcOrd="0" destOrd="0" presId="urn:microsoft.com/office/officeart/2017/3/layout/DropPinTimeline#2"/>
    <dgm:cxn modelId="{6DB8FFBA-487B-4E87-9D41-FD7AF2F69CF4}" srcId="{160C5714-0868-4287-90D8-28FB7BF6BD2C}" destId="{E40F4386-8831-418F-B705-2EF711FB0638}" srcOrd="0" destOrd="0" parTransId="{BA5DB78F-0BD1-45CF-9B96-46A70AB3D9A2}" sibTransId="{D0CAE994-5783-41EC-9711-4E1D519F3834}"/>
    <dgm:cxn modelId="{792B05C2-5166-497A-B522-DD33ED15AE00}" srcId="{216BC4CD-18EE-4F27-8680-F1299126CE77}" destId="{C9D54AD6-2B46-4A5C-8B15-6EB605017506}" srcOrd="0" destOrd="0" parTransId="{F129E4C2-7904-46D3-A1B6-3961A818C015}" sibTransId="{BF7E5694-37A7-4053-9E35-03119E673100}"/>
    <dgm:cxn modelId="{382E8FED-2C26-4F51-BA70-9056716C7596}" type="presOf" srcId="{C9D54AD6-2B46-4A5C-8B15-6EB605017506}" destId="{07310A89-F151-435B-963F-FD9908E8C694}" srcOrd="0" destOrd="0" presId="urn:microsoft.com/office/officeart/2017/3/layout/DropPinTimeline#2"/>
    <dgm:cxn modelId="{08E607FE-15AE-432C-8214-161F17E777E2}" type="presOf" srcId="{C29A2877-D327-472A-B8DE-A9582740D1C4}" destId="{A3AC5A82-45CF-44A1-B41F-635DAC5A92BB}" srcOrd="0" destOrd="0" presId="urn:microsoft.com/office/officeart/2017/3/layout/DropPinTimeline#2"/>
    <dgm:cxn modelId="{6C89CD35-86C2-488C-B1B6-B8E91AB121B7}" type="presParOf" srcId="{407671DE-689A-4402-8922-08873E63480D}" destId="{1E8C53CE-312B-400D-8E6A-4635CB4CE270}" srcOrd="0" destOrd="0" presId="urn:microsoft.com/office/officeart/2017/3/layout/DropPinTimeline#2"/>
    <dgm:cxn modelId="{F459E339-6CF5-4935-83C6-C36F4BD218C0}" type="presParOf" srcId="{407671DE-689A-4402-8922-08873E63480D}" destId="{46D0A0B6-99C1-4C93-9D07-D394FCD06FBC}" srcOrd="1" destOrd="0" presId="urn:microsoft.com/office/officeart/2017/3/layout/DropPinTimeline#2"/>
    <dgm:cxn modelId="{6F671416-8896-48F7-9C8D-78A9E6200C9E}" type="presParOf" srcId="{46D0A0B6-99C1-4C93-9D07-D394FCD06FBC}" destId="{54FA9F05-68DF-4858-B50D-DCEC408D98A0}" srcOrd="0" destOrd="0" presId="urn:microsoft.com/office/officeart/2017/3/layout/DropPinTimeline#2"/>
    <dgm:cxn modelId="{3C9C78E0-7D90-4559-B028-76D9854C715A}" type="presParOf" srcId="{54FA9F05-68DF-4858-B50D-DCEC408D98A0}" destId="{CDDE1E5C-76D1-411D-97D4-8F1977E9842D}" srcOrd="0" destOrd="0" presId="urn:microsoft.com/office/officeart/2017/3/layout/DropPinTimeline#2"/>
    <dgm:cxn modelId="{F124A0A7-8845-4FD1-970D-3228C7936FA5}" type="presParOf" srcId="{54FA9F05-68DF-4858-B50D-DCEC408D98A0}" destId="{A3C084F2-0093-4679-BE5F-A72847C99793}" srcOrd="1" destOrd="0" presId="urn:microsoft.com/office/officeart/2017/3/layout/DropPinTimeline#2"/>
    <dgm:cxn modelId="{30B266FB-6D91-48A0-8521-4B28317839A2}" type="presParOf" srcId="{A3C084F2-0093-4679-BE5F-A72847C99793}" destId="{0A69E26B-610A-460B-8DC9-F49A37B64039}" srcOrd="0" destOrd="0" presId="urn:microsoft.com/office/officeart/2017/3/layout/DropPinTimeline#2"/>
    <dgm:cxn modelId="{8EA730A7-9BDD-4EC8-BFE3-AECA1A87608E}" type="presParOf" srcId="{A3C084F2-0093-4679-BE5F-A72847C99793}" destId="{0D47F3AA-634C-409F-BD69-E4BACD9CCCFA}" srcOrd="1" destOrd="0" presId="urn:microsoft.com/office/officeart/2017/3/layout/DropPinTimeline#2"/>
    <dgm:cxn modelId="{AB889069-66C0-4C20-8871-9CD6DB4AAEDF}" type="presParOf" srcId="{54FA9F05-68DF-4858-B50D-DCEC408D98A0}" destId="{A292B0A5-8BE5-4E84-8618-26EA28CFF4A3}" srcOrd="2" destOrd="0" presId="urn:microsoft.com/office/officeart/2017/3/layout/DropPinTimeline#2"/>
    <dgm:cxn modelId="{8EE28F01-EC56-49AE-AA2A-6BED9349E934}" type="presParOf" srcId="{54FA9F05-68DF-4858-B50D-DCEC408D98A0}" destId="{AA393DB5-4DAB-4AB9-875A-4BE9E87DA2BF}" srcOrd="3" destOrd="0" presId="urn:microsoft.com/office/officeart/2017/3/layout/DropPinTimeline#2"/>
    <dgm:cxn modelId="{AD2F8BAC-CA83-42B5-B2B5-BE243F3B4F28}" type="presParOf" srcId="{54FA9F05-68DF-4858-B50D-DCEC408D98A0}" destId="{D10F2BCE-B77B-4F05-95FD-A65109E5DEA0}" srcOrd="4" destOrd="0" presId="urn:microsoft.com/office/officeart/2017/3/layout/DropPinTimeline#2"/>
    <dgm:cxn modelId="{974311E6-8FCD-474C-869D-9C58AA2AB2CF}" type="presParOf" srcId="{54FA9F05-68DF-4858-B50D-DCEC408D98A0}" destId="{7842451D-72E5-4EF0-B35E-DA20F99FD31B}" srcOrd="5" destOrd="0" presId="urn:microsoft.com/office/officeart/2017/3/layout/DropPinTimeline#2"/>
    <dgm:cxn modelId="{B93D1322-F8DE-4529-B816-60B23439AEB9}" type="presParOf" srcId="{46D0A0B6-99C1-4C93-9D07-D394FCD06FBC}" destId="{B17D2C92-48C0-4F3D-88BD-E2B451D76F57}" srcOrd="1" destOrd="0" presId="urn:microsoft.com/office/officeart/2017/3/layout/DropPinTimeline#2"/>
    <dgm:cxn modelId="{595F7212-8F79-4AF4-B1FF-0AC83B4AE9B1}" type="presParOf" srcId="{46D0A0B6-99C1-4C93-9D07-D394FCD06FBC}" destId="{FBE92DF5-B8E0-497C-B190-87AC73E45970}" srcOrd="2" destOrd="0" presId="urn:microsoft.com/office/officeart/2017/3/layout/DropPinTimeline#2"/>
    <dgm:cxn modelId="{434F4C38-C0FC-417D-9B39-5099EDEEE6AF}" type="presParOf" srcId="{FBE92DF5-B8E0-497C-B190-87AC73E45970}" destId="{94B71067-EBEC-4112-A9D1-8B8A7A437FC8}" srcOrd="0" destOrd="0" presId="urn:microsoft.com/office/officeart/2017/3/layout/DropPinTimeline#2"/>
    <dgm:cxn modelId="{02D4C1E5-049A-416A-B437-DBE3A8F2ECB9}" type="presParOf" srcId="{FBE92DF5-B8E0-497C-B190-87AC73E45970}" destId="{7514FAA3-F485-4827-B6A2-FC89911A0BB4}" srcOrd="1" destOrd="0" presId="urn:microsoft.com/office/officeart/2017/3/layout/DropPinTimeline#2"/>
    <dgm:cxn modelId="{7253F39D-0DDC-4FD9-AFC0-83404612483E}" type="presParOf" srcId="{7514FAA3-F485-4827-B6A2-FC89911A0BB4}" destId="{11AAD205-8152-4363-B661-3C3A26A103FF}" srcOrd="0" destOrd="0" presId="urn:microsoft.com/office/officeart/2017/3/layout/DropPinTimeline#2"/>
    <dgm:cxn modelId="{D0BF01F7-A241-4AFA-B343-C9675FA7C34B}" type="presParOf" srcId="{7514FAA3-F485-4827-B6A2-FC89911A0BB4}" destId="{2E4364CD-3B8A-4A42-AB11-744F4277900A}" srcOrd="1" destOrd="0" presId="urn:microsoft.com/office/officeart/2017/3/layout/DropPinTimeline#2"/>
    <dgm:cxn modelId="{5C867F54-5644-46E9-BC8E-EA7641189546}" type="presParOf" srcId="{FBE92DF5-B8E0-497C-B190-87AC73E45970}" destId="{07310A89-F151-435B-963F-FD9908E8C694}" srcOrd="2" destOrd="0" presId="urn:microsoft.com/office/officeart/2017/3/layout/DropPinTimeline#2"/>
    <dgm:cxn modelId="{F1511C53-DEAF-428E-BBAD-152AEB55E9D3}" type="presParOf" srcId="{FBE92DF5-B8E0-497C-B190-87AC73E45970}" destId="{6386BA6E-453A-41E1-ADAD-7626B92BD1BF}" srcOrd="3" destOrd="0" presId="urn:microsoft.com/office/officeart/2017/3/layout/DropPinTimeline#2"/>
    <dgm:cxn modelId="{1B62D03D-1AE0-4F33-89E7-3D0A353803F6}" type="presParOf" srcId="{FBE92DF5-B8E0-497C-B190-87AC73E45970}" destId="{DB95D829-80DF-4ADA-B04C-CE92ADFB6606}" srcOrd="4" destOrd="0" presId="urn:microsoft.com/office/officeart/2017/3/layout/DropPinTimeline#2"/>
    <dgm:cxn modelId="{48A92201-C498-4CC2-8D33-EA76DB90ACB5}" type="presParOf" srcId="{FBE92DF5-B8E0-497C-B190-87AC73E45970}" destId="{CDFB6879-D0D6-43FC-BC0B-D27687D992EB}" srcOrd="5" destOrd="0" presId="urn:microsoft.com/office/officeart/2017/3/layout/DropPinTimeline#2"/>
    <dgm:cxn modelId="{D5D63A18-1518-429A-AB02-5016F347C211}" type="presParOf" srcId="{46D0A0B6-99C1-4C93-9D07-D394FCD06FBC}" destId="{73F94D99-690C-4CBF-869A-EF5DD70CF6B4}" srcOrd="3" destOrd="0" presId="urn:microsoft.com/office/officeart/2017/3/layout/DropPinTimeline#2"/>
    <dgm:cxn modelId="{5E6C8F40-D55B-4CFE-845F-72F885373850}" type="presParOf" srcId="{46D0A0B6-99C1-4C93-9D07-D394FCD06FBC}" destId="{07E7D5C7-192C-4FD4-8FDB-8367E75296B2}" srcOrd="4" destOrd="0" presId="urn:microsoft.com/office/officeart/2017/3/layout/DropPinTimeline#2"/>
    <dgm:cxn modelId="{A0B36C88-2CD6-4929-A7AC-59DF384FF4AE}" type="presParOf" srcId="{07E7D5C7-192C-4FD4-8FDB-8367E75296B2}" destId="{E5A60AEB-AC99-48F9-A630-D706383CE830}" srcOrd="0" destOrd="0" presId="urn:microsoft.com/office/officeart/2017/3/layout/DropPinTimeline#2"/>
    <dgm:cxn modelId="{FD306634-A80C-4523-BBE1-D7866903FDDF}" type="presParOf" srcId="{07E7D5C7-192C-4FD4-8FDB-8367E75296B2}" destId="{DAA99B08-B3AE-4897-936E-6B401AF838B8}" srcOrd="1" destOrd="0" presId="urn:microsoft.com/office/officeart/2017/3/layout/DropPinTimeline#2"/>
    <dgm:cxn modelId="{F28D313F-CFB9-48AB-8BB0-83AE20F069ED}" type="presParOf" srcId="{DAA99B08-B3AE-4897-936E-6B401AF838B8}" destId="{53AB3C40-A8F3-42AD-ACAA-EFFE0F58231C}" srcOrd="0" destOrd="0" presId="urn:microsoft.com/office/officeart/2017/3/layout/DropPinTimeline#2"/>
    <dgm:cxn modelId="{3068948A-D087-458D-BC9B-5989E89D823C}" type="presParOf" srcId="{DAA99B08-B3AE-4897-936E-6B401AF838B8}" destId="{D2FD05BB-C8D3-4629-A36D-3F0D8E17237D}" srcOrd="1" destOrd="0" presId="urn:microsoft.com/office/officeart/2017/3/layout/DropPinTimeline#2"/>
    <dgm:cxn modelId="{CC2FFC25-F039-45DE-9081-1A23B9F0EE07}" type="presParOf" srcId="{07E7D5C7-192C-4FD4-8FDB-8367E75296B2}" destId="{A27C66FE-A882-45CB-AA8B-D41CAAC87FCE}" srcOrd="2" destOrd="0" presId="urn:microsoft.com/office/officeart/2017/3/layout/DropPinTimeline#2"/>
    <dgm:cxn modelId="{55086221-BF52-4988-BFDC-9AFFA91F7ADC}" type="presParOf" srcId="{07E7D5C7-192C-4FD4-8FDB-8367E75296B2}" destId="{A3AC5A82-45CF-44A1-B41F-635DAC5A92BB}" srcOrd="3" destOrd="0" presId="urn:microsoft.com/office/officeart/2017/3/layout/DropPinTimeline#2"/>
    <dgm:cxn modelId="{E35186B6-D3D9-4D2D-A30A-5D6398D7DCAF}" type="presParOf" srcId="{07E7D5C7-192C-4FD4-8FDB-8367E75296B2}" destId="{1513F0EC-F72E-4447-AE42-46AD1B95828E}" srcOrd="4" destOrd="0" presId="urn:microsoft.com/office/officeart/2017/3/layout/DropPinTimeline#2"/>
    <dgm:cxn modelId="{5246CFDA-A2E7-400D-984B-A14DF13E2A13}" type="presParOf" srcId="{07E7D5C7-192C-4FD4-8FDB-8367E75296B2}" destId="{AEE1B82C-0846-4933-84C5-2CE9F6ABE6B4}" srcOrd="5" destOrd="0" presId="urn:microsoft.com/office/officeart/2017/3/layout/DropPinTimeline#2"/>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60C5714-0868-4287-90D8-28FB7BF6BD2C}" type="doc">
      <dgm:prSet loTypeId="urn:microsoft.com/office/officeart/2017/3/layout/DropPinTimeline#2" loCatId="other" qsTypeId="urn:microsoft.com/office/officeart/2005/8/quickstyle/simple1" qsCatId="simple" csTypeId="urn:microsoft.com/office/officeart/2005/8/colors/accent2_1" csCatId="accent2" phldr="1"/>
      <dgm:spPr/>
      <dgm:t>
        <a:bodyPr/>
        <a:lstStyle/>
        <a:p>
          <a:endParaRPr lang="en-US"/>
        </a:p>
      </dgm:t>
    </dgm:pt>
    <dgm:pt modelId="{E40F4386-8831-418F-B705-2EF711FB0638}">
      <dgm:prSet phldrT="[Text]"/>
      <dgm:spPr/>
      <dgm:t>
        <a:bodyPr/>
        <a:lstStyle/>
        <a:p>
          <a:r>
            <a:rPr lang="en-US" dirty="0"/>
            <a:t>Task</a:t>
          </a:r>
          <a:r>
            <a:rPr lang="en-US" baseline="0" dirty="0"/>
            <a:t> 1: backup</a:t>
          </a:r>
          <a:endParaRPr lang="en-US" dirty="0"/>
        </a:p>
      </dgm:t>
    </dgm:pt>
    <dgm:pt modelId="{BA5DB78F-0BD1-45CF-9B96-46A70AB3D9A2}" type="parTrans" cxnId="{6DB8FFBA-487B-4E87-9D41-FD7AF2F69CF4}">
      <dgm:prSet/>
      <dgm:spPr/>
      <dgm:t>
        <a:bodyPr/>
        <a:lstStyle/>
        <a:p>
          <a:endParaRPr lang="en-US"/>
        </a:p>
      </dgm:t>
    </dgm:pt>
    <dgm:pt modelId="{D0CAE994-5783-41EC-9711-4E1D519F3834}" type="sibTrans" cxnId="{6DB8FFBA-487B-4E87-9D41-FD7AF2F69CF4}">
      <dgm:prSet/>
      <dgm:spPr/>
      <dgm:t>
        <a:bodyPr/>
        <a:lstStyle/>
        <a:p>
          <a:endParaRPr lang="en-US"/>
        </a:p>
      </dgm:t>
    </dgm:pt>
    <dgm:pt modelId="{216BC4CD-18EE-4F27-8680-F1299126CE77}">
      <dgm:prSet phldrT="[Text]"/>
      <dgm:spPr/>
      <dgm:t>
        <a:bodyPr/>
        <a:lstStyle/>
        <a:p>
          <a:r>
            <a:rPr lang="en-US" dirty="0"/>
            <a:t>Task</a:t>
          </a:r>
          <a:r>
            <a:rPr lang="en-US" baseline="0" dirty="0"/>
            <a:t> 3 </a:t>
          </a:r>
          <a:endParaRPr lang="en-US" dirty="0"/>
        </a:p>
      </dgm:t>
    </dgm:pt>
    <dgm:pt modelId="{9035202F-34B7-4FD2-ABEC-FBF9181D08E7}" type="parTrans" cxnId="{0A3B7C5F-7735-4608-8242-E6F73844D071}">
      <dgm:prSet/>
      <dgm:spPr/>
      <dgm:t>
        <a:bodyPr/>
        <a:lstStyle/>
        <a:p>
          <a:endParaRPr lang="en-US"/>
        </a:p>
      </dgm:t>
    </dgm:pt>
    <dgm:pt modelId="{53BD166D-91E5-487C-BD55-AC4B1FA9AFAB}" type="sibTrans" cxnId="{0A3B7C5F-7735-4608-8242-E6F73844D071}">
      <dgm:prSet/>
      <dgm:spPr/>
      <dgm:t>
        <a:bodyPr/>
        <a:lstStyle/>
        <a:p>
          <a:endParaRPr lang="en-US"/>
        </a:p>
      </dgm:t>
    </dgm:pt>
    <dgm:pt modelId="{C9D54AD6-2B46-4A5C-8B15-6EB605017506}">
      <dgm:prSet phldrT="[Text]" custT="1"/>
      <dgm:spPr/>
      <dgm:t>
        <a:bodyPr/>
        <a:lstStyle/>
        <a:p>
          <a:r>
            <a:rPr lang="en-US" sz="1400" dirty="0" err="1"/>
            <a:t>anomines</a:t>
          </a:r>
          <a:endParaRPr lang="en-US" sz="1400" dirty="0"/>
        </a:p>
      </dgm:t>
    </dgm:pt>
    <dgm:pt modelId="{F129E4C2-7904-46D3-A1B6-3961A818C015}" type="parTrans" cxnId="{792B05C2-5166-497A-B522-DD33ED15AE00}">
      <dgm:prSet/>
      <dgm:spPr/>
      <dgm:t>
        <a:bodyPr/>
        <a:lstStyle/>
        <a:p>
          <a:endParaRPr lang="en-US"/>
        </a:p>
      </dgm:t>
    </dgm:pt>
    <dgm:pt modelId="{BF7E5694-37A7-4053-9E35-03119E673100}" type="sibTrans" cxnId="{792B05C2-5166-497A-B522-DD33ED15AE00}">
      <dgm:prSet/>
      <dgm:spPr/>
      <dgm:t>
        <a:bodyPr/>
        <a:lstStyle/>
        <a:p>
          <a:endParaRPr lang="en-US"/>
        </a:p>
      </dgm:t>
    </dgm:pt>
    <dgm:pt modelId="{C29A2877-D327-472A-B8DE-A9582740D1C4}">
      <dgm:prSet phldrT="[Text]"/>
      <dgm:spPr/>
      <dgm:t>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Task</a:t>
          </a:r>
          <a:r>
            <a:rPr lang="en-US" baseline="0" dirty="0"/>
            <a:t> 2:Disc monitor </a:t>
          </a:r>
          <a:endParaRPr lang="en-US" dirty="0"/>
        </a:p>
        <a:p>
          <a:pPr marL="0" lvl="0" defTabSz="577850">
            <a:lnSpc>
              <a:spcPct val="90000"/>
            </a:lnSpc>
            <a:spcBef>
              <a:spcPct val="0"/>
            </a:spcBef>
            <a:spcAft>
              <a:spcPct val="35000"/>
            </a:spcAft>
            <a:buNone/>
          </a:pPr>
          <a:endParaRPr lang="en-US" baseline="0" dirty="0"/>
        </a:p>
      </dgm:t>
    </dgm:pt>
    <dgm:pt modelId="{ACB8F89D-E3F0-46D6-9FE2-0E08ED03F108}" type="parTrans" cxnId="{E06C2FA0-97C9-4115-8036-5641738523F0}">
      <dgm:prSet/>
      <dgm:spPr/>
      <dgm:t>
        <a:bodyPr/>
        <a:lstStyle/>
        <a:p>
          <a:endParaRPr lang="en-US"/>
        </a:p>
      </dgm:t>
    </dgm:pt>
    <dgm:pt modelId="{4C9B2A60-E155-4BBB-A3EE-15AEEAA6D5C7}" type="sibTrans" cxnId="{E06C2FA0-97C9-4115-8036-5641738523F0}">
      <dgm:prSet/>
      <dgm:spPr/>
      <dgm:t>
        <a:bodyPr/>
        <a:lstStyle/>
        <a:p>
          <a:endParaRPr lang="en-US"/>
        </a:p>
      </dgm:t>
    </dgm:pt>
    <dgm:pt modelId="{25D1910D-4E8B-4393-8125-38DEB2A68B1E}">
      <dgm:prSet phldrT="[Text]" custT="1"/>
      <dgm:spPr/>
      <dgm:t>
        <a:bodyPr/>
        <a:lstStyle/>
        <a:p>
          <a:endParaRPr lang="en-US" sz="1500" dirty="0"/>
        </a:p>
      </dgm:t>
    </dgm:pt>
    <dgm:pt modelId="{71FC1CD1-8933-446D-A410-F2E5ECFCDCD4}" type="parTrans" cxnId="{D76B7430-3357-4174-8439-41EDA872EF5F}">
      <dgm:prSet/>
      <dgm:spPr/>
      <dgm:t>
        <a:bodyPr/>
        <a:lstStyle/>
        <a:p>
          <a:endParaRPr lang="en-US"/>
        </a:p>
      </dgm:t>
    </dgm:pt>
    <dgm:pt modelId="{FD38C820-2D77-442C-81A5-3C5E08D280FF}" type="sibTrans" cxnId="{D76B7430-3357-4174-8439-41EDA872EF5F}">
      <dgm:prSet/>
      <dgm:spPr/>
      <dgm:t>
        <a:bodyPr/>
        <a:lstStyle/>
        <a:p>
          <a:endParaRPr lang="en-US"/>
        </a:p>
      </dgm:t>
    </dgm:pt>
    <dgm:pt modelId="{407671DE-689A-4402-8922-08873E63480D}" type="pres">
      <dgm:prSet presAssocID="{160C5714-0868-4287-90D8-28FB7BF6BD2C}" presName="root" presStyleCnt="0">
        <dgm:presLayoutVars>
          <dgm:chMax/>
          <dgm:chPref/>
          <dgm:dir/>
          <dgm:animLvl val="lvl"/>
        </dgm:presLayoutVars>
      </dgm:prSet>
      <dgm:spPr/>
    </dgm:pt>
    <dgm:pt modelId="{1E8C53CE-312B-400D-8E6A-4635CB4CE270}" type="pres">
      <dgm:prSet presAssocID="{160C5714-0868-4287-90D8-28FB7BF6BD2C}" presName="divider" presStyleLbl="fgAcc1" presStyleIdx="0" presStyleCnt="4"/>
      <dgm:spPr>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tailEnd type="triangle" w="lg" len="lg"/>
        </a:ln>
        <a:effectLst/>
      </dgm:spPr>
    </dgm:pt>
    <dgm:pt modelId="{46D0A0B6-99C1-4C93-9D07-D394FCD06FBC}" type="pres">
      <dgm:prSet presAssocID="{160C5714-0868-4287-90D8-28FB7BF6BD2C}" presName="nodes" presStyleCnt="0">
        <dgm:presLayoutVars>
          <dgm:chMax/>
          <dgm:chPref/>
          <dgm:animLvl val="lvl"/>
        </dgm:presLayoutVars>
      </dgm:prSet>
      <dgm:spPr/>
    </dgm:pt>
    <dgm:pt modelId="{54FA9F05-68DF-4858-B50D-DCEC408D98A0}" type="pres">
      <dgm:prSet presAssocID="{E40F4386-8831-418F-B705-2EF711FB0638}" presName="composite" presStyleCnt="0"/>
      <dgm:spPr/>
    </dgm:pt>
    <dgm:pt modelId="{CDDE1E5C-76D1-411D-97D4-8F1977E9842D}" type="pres">
      <dgm:prSet presAssocID="{E40F4386-8831-418F-B705-2EF711FB0638}" presName="ConnectorPoint" presStyleLbl="lnNode1" presStyleIdx="0" presStyleCnt="3"/>
      <dgm:spPr/>
    </dgm:pt>
    <dgm:pt modelId="{A3C084F2-0093-4679-BE5F-A72847C99793}" type="pres">
      <dgm:prSet presAssocID="{E40F4386-8831-418F-B705-2EF711FB0638}" presName="DropPinPlaceHolder" presStyleCnt="0"/>
      <dgm:spPr/>
    </dgm:pt>
    <dgm:pt modelId="{0A69E26B-610A-460B-8DC9-F49A37B64039}" type="pres">
      <dgm:prSet presAssocID="{E40F4386-8831-418F-B705-2EF711FB0638}" presName="DropPin" presStyleLbl="alignNode1" presStyleIdx="0" presStyleCnt="3" custLinFactNeighborY="-3516"/>
      <dgm:spPr/>
    </dgm:pt>
    <dgm:pt modelId="{0D47F3AA-634C-409F-BD69-E4BACD9CCCFA}" type="pres">
      <dgm:prSet presAssocID="{E40F4386-8831-418F-B705-2EF711FB0638}" presName="Ellipse" presStyleLbl="fgAcc1" presStyleIdx="1" presStyleCnt="4"/>
      <dgm:spPr>
        <a:solidFill>
          <a:schemeClr val="accent2">
            <a:alpha val="90000"/>
            <a:tint val="40000"/>
            <a:hueOff val="0"/>
            <a:satOff val="0"/>
            <a:lumOff val="0"/>
            <a:alphaOff val="0"/>
          </a:schemeClr>
        </a:solidFill>
        <a:ln w="12700" cap="flat" cmpd="sng" algn="ctr">
          <a:noFill/>
          <a:prstDash val="solid"/>
          <a:miter lim="800000"/>
        </a:ln>
        <a:effectLst/>
      </dgm:spPr>
    </dgm:pt>
    <dgm:pt modelId="{A292B0A5-8BE5-4E84-8618-26EA28CFF4A3}" type="pres">
      <dgm:prSet presAssocID="{E40F4386-8831-418F-B705-2EF711FB0638}" presName="L2TextContainer" presStyleLbl="revTx" presStyleIdx="0" presStyleCnt="6">
        <dgm:presLayoutVars>
          <dgm:bulletEnabled val="1"/>
        </dgm:presLayoutVars>
      </dgm:prSet>
      <dgm:spPr/>
    </dgm:pt>
    <dgm:pt modelId="{AA393DB5-4DAB-4AB9-875A-4BE9E87DA2BF}" type="pres">
      <dgm:prSet presAssocID="{E40F4386-8831-418F-B705-2EF711FB0638}" presName="L1TextContainer" presStyleLbl="revTx" presStyleIdx="1" presStyleCnt="6">
        <dgm:presLayoutVars>
          <dgm:chMax val="1"/>
          <dgm:chPref val="1"/>
          <dgm:bulletEnabled val="1"/>
        </dgm:presLayoutVars>
      </dgm:prSet>
      <dgm:spPr/>
    </dgm:pt>
    <dgm:pt modelId="{D10F2BCE-B77B-4F05-95FD-A65109E5DEA0}" type="pres">
      <dgm:prSet presAssocID="{E40F4386-8831-418F-B705-2EF711FB0638}" presName="ConnectLine" presStyleLbl="sibTrans1D1" presStyleIdx="0" presStyleCnt="3"/>
      <dgm:spPr>
        <a:noFill/>
        <a:ln w="9525" cap="flat" cmpd="sng" algn="ctr">
          <a:solidFill>
            <a:schemeClr val="accent2">
              <a:lumMod val="50000"/>
            </a:schemeClr>
          </a:solidFill>
          <a:prstDash val="dash"/>
          <a:miter lim="800000"/>
        </a:ln>
        <a:effectLst/>
      </dgm:spPr>
    </dgm:pt>
    <dgm:pt modelId="{7842451D-72E5-4EF0-B35E-DA20F99FD31B}" type="pres">
      <dgm:prSet presAssocID="{E40F4386-8831-418F-B705-2EF711FB0638}" presName="EmptyPlaceHolder" presStyleCnt="0"/>
      <dgm:spPr/>
    </dgm:pt>
    <dgm:pt modelId="{B17D2C92-48C0-4F3D-88BD-E2B451D76F57}" type="pres">
      <dgm:prSet presAssocID="{D0CAE994-5783-41EC-9711-4E1D519F3834}" presName="spaceBetweenRectangles" presStyleCnt="0"/>
      <dgm:spPr/>
    </dgm:pt>
    <dgm:pt modelId="{FBE92DF5-B8E0-497C-B190-87AC73E45970}" type="pres">
      <dgm:prSet presAssocID="{216BC4CD-18EE-4F27-8680-F1299126CE77}" presName="composite" presStyleCnt="0"/>
      <dgm:spPr/>
    </dgm:pt>
    <dgm:pt modelId="{94B71067-EBEC-4112-A9D1-8B8A7A437FC8}" type="pres">
      <dgm:prSet presAssocID="{216BC4CD-18EE-4F27-8680-F1299126CE77}" presName="ConnectorPoint" presStyleLbl="lnNode1" presStyleIdx="1" presStyleCnt="3"/>
      <dgm:spPr/>
    </dgm:pt>
    <dgm:pt modelId="{7514FAA3-F485-4827-B6A2-FC89911A0BB4}" type="pres">
      <dgm:prSet presAssocID="{216BC4CD-18EE-4F27-8680-F1299126CE77}" presName="DropPinPlaceHolder" presStyleCnt="0"/>
      <dgm:spPr/>
    </dgm:pt>
    <dgm:pt modelId="{11AAD205-8152-4363-B661-3C3A26A103FF}" type="pres">
      <dgm:prSet presAssocID="{216BC4CD-18EE-4F27-8680-F1299126CE77}" presName="DropPin" presStyleLbl="alignNode1" presStyleIdx="1" presStyleCnt="3" custLinFactNeighborY="3516"/>
      <dgm:spPr/>
    </dgm:pt>
    <dgm:pt modelId="{2E4364CD-3B8A-4A42-AB11-744F4277900A}" type="pres">
      <dgm:prSet presAssocID="{216BC4CD-18EE-4F27-8680-F1299126CE77}" presName="Ellipse" presStyleLbl="fgAcc1" presStyleIdx="2" presStyleCnt="4"/>
      <dgm:spPr>
        <a:solidFill>
          <a:schemeClr val="accent2">
            <a:alpha val="90000"/>
            <a:tint val="40000"/>
            <a:hueOff val="0"/>
            <a:satOff val="0"/>
            <a:lumOff val="0"/>
            <a:alphaOff val="0"/>
          </a:schemeClr>
        </a:solidFill>
        <a:ln w="12700" cap="flat" cmpd="sng" algn="ctr">
          <a:noFill/>
          <a:prstDash val="solid"/>
          <a:miter lim="800000"/>
        </a:ln>
        <a:effectLst/>
      </dgm:spPr>
    </dgm:pt>
    <dgm:pt modelId="{07310A89-F151-435B-963F-FD9908E8C694}" type="pres">
      <dgm:prSet presAssocID="{216BC4CD-18EE-4F27-8680-F1299126CE77}" presName="L2TextContainer" presStyleLbl="revTx" presStyleIdx="2" presStyleCnt="6">
        <dgm:presLayoutVars>
          <dgm:bulletEnabled val="1"/>
        </dgm:presLayoutVars>
      </dgm:prSet>
      <dgm:spPr/>
    </dgm:pt>
    <dgm:pt modelId="{6386BA6E-453A-41E1-ADAD-7626B92BD1BF}" type="pres">
      <dgm:prSet presAssocID="{216BC4CD-18EE-4F27-8680-F1299126CE77}" presName="L1TextContainer" presStyleLbl="revTx" presStyleIdx="3" presStyleCnt="6">
        <dgm:presLayoutVars>
          <dgm:chMax val="1"/>
          <dgm:chPref val="1"/>
          <dgm:bulletEnabled val="1"/>
        </dgm:presLayoutVars>
      </dgm:prSet>
      <dgm:spPr/>
    </dgm:pt>
    <dgm:pt modelId="{DB95D829-80DF-4ADA-B04C-CE92ADFB6606}" type="pres">
      <dgm:prSet presAssocID="{216BC4CD-18EE-4F27-8680-F1299126CE77}" presName="ConnectLine" presStyleLbl="sibTrans1D1" presStyleIdx="1" presStyleCnt="3"/>
      <dgm:spPr>
        <a:noFill/>
        <a:ln w="9525" cap="flat" cmpd="sng" algn="ctr">
          <a:solidFill>
            <a:schemeClr val="accent2">
              <a:lumMod val="50000"/>
            </a:schemeClr>
          </a:solidFill>
          <a:prstDash val="dash"/>
          <a:miter lim="800000"/>
        </a:ln>
        <a:effectLst/>
      </dgm:spPr>
    </dgm:pt>
    <dgm:pt modelId="{CDFB6879-D0D6-43FC-BC0B-D27687D992EB}" type="pres">
      <dgm:prSet presAssocID="{216BC4CD-18EE-4F27-8680-F1299126CE77}" presName="EmptyPlaceHolder" presStyleCnt="0"/>
      <dgm:spPr/>
    </dgm:pt>
    <dgm:pt modelId="{73F94D99-690C-4CBF-869A-EF5DD70CF6B4}" type="pres">
      <dgm:prSet presAssocID="{53BD166D-91E5-487C-BD55-AC4B1FA9AFAB}" presName="spaceBetweenRectangles" presStyleCnt="0"/>
      <dgm:spPr/>
    </dgm:pt>
    <dgm:pt modelId="{07E7D5C7-192C-4FD4-8FDB-8367E75296B2}" type="pres">
      <dgm:prSet presAssocID="{C29A2877-D327-472A-B8DE-A9582740D1C4}" presName="composite" presStyleCnt="0"/>
      <dgm:spPr/>
    </dgm:pt>
    <dgm:pt modelId="{E5A60AEB-AC99-48F9-A630-D706383CE830}" type="pres">
      <dgm:prSet presAssocID="{C29A2877-D327-472A-B8DE-A9582740D1C4}" presName="ConnectorPoint" presStyleLbl="lnNode1" presStyleIdx="2" presStyleCnt="3"/>
      <dgm:spPr/>
    </dgm:pt>
    <dgm:pt modelId="{DAA99B08-B3AE-4897-936E-6B401AF838B8}" type="pres">
      <dgm:prSet presAssocID="{C29A2877-D327-472A-B8DE-A9582740D1C4}" presName="DropPinPlaceHolder" presStyleCnt="0"/>
      <dgm:spPr/>
    </dgm:pt>
    <dgm:pt modelId="{53AB3C40-A8F3-42AD-ACAA-EFFE0F58231C}" type="pres">
      <dgm:prSet presAssocID="{C29A2877-D327-472A-B8DE-A9582740D1C4}" presName="DropPin" presStyleLbl="alignNode1" presStyleIdx="2" presStyleCnt="3" custLinFactNeighborY="-3516"/>
      <dgm:spPr/>
    </dgm:pt>
    <dgm:pt modelId="{D2FD05BB-C8D3-4629-A36D-3F0D8E17237D}" type="pres">
      <dgm:prSet presAssocID="{C29A2877-D327-472A-B8DE-A9582740D1C4}" presName="Ellipse" presStyleLbl="fgAcc1" presStyleIdx="3" presStyleCnt="4"/>
      <dgm:spPr>
        <a:solidFill>
          <a:schemeClr val="accent2">
            <a:alpha val="90000"/>
            <a:tint val="40000"/>
            <a:hueOff val="0"/>
            <a:satOff val="0"/>
            <a:lumOff val="0"/>
            <a:alphaOff val="0"/>
          </a:schemeClr>
        </a:solidFill>
        <a:ln w="12700" cap="flat" cmpd="sng" algn="ctr">
          <a:noFill/>
          <a:prstDash val="solid"/>
          <a:miter lim="800000"/>
        </a:ln>
        <a:effectLst/>
      </dgm:spPr>
    </dgm:pt>
    <dgm:pt modelId="{A27C66FE-A882-45CB-AA8B-D41CAAC87FCE}" type="pres">
      <dgm:prSet presAssocID="{C29A2877-D327-472A-B8DE-A9582740D1C4}" presName="L2TextContainer" presStyleLbl="revTx" presStyleIdx="4" presStyleCnt="6">
        <dgm:presLayoutVars>
          <dgm:bulletEnabled val="1"/>
        </dgm:presLayoutVars>
      </dgm:prSet>
      <dgm:spPr/>
    </dgm:pt>
    <dgm:pt modelId="{A3AC5A82-45CF-44A1-B41F-635DAC5A92BB}" type="pres">
      <dgm:prSet presAssocID="{C29A2877-D327-472A-B8DE-A9582740D1C4}" presName="L1TextContainer" presStyleLbl="revTx" presStyleIdx="5" presStyleCnt="6">
        <dgm:presLayoutVars>
          <dgm:chMax val="1"/>
          <dgm:chPref val="1"/>
          <dgm:bulletEnabled val="1"/>
        </dgm:presLayoutVars>
      </dgm:prSet>
      <dgm:spPr/>
    </dgm:pt>
    <dgm:pt modelId="{1513F0EC-F72E-4447-AE42-46AD1B95828E}" type="pres">
      <dgm:prSet presAssocID="{C29A2877-D327-472A-B8DE-A9582740D1C4}" presName="ConnectLine" presStyleLbl="sibTrans1D1" presStyleIdx="2" presStyleCnt="3"/>
      <dgm:spPr>
        <a:noFill/>
        <a:ln w="9525" cap="flat" cmpd="sng" algn="ctr">
          <a:solidFill>
            <a:schemeClr val="accent2">
              <a:lumMod val="50000"/>
            </a:schemeClr>
          </a:solidFill>
          <a:prstDash val="dash"/>
          <a:miter lim="800000"/>
        </a:ln>
        <a:effectLst/>
      </dgm:spPr>
    </dgm:pt>
    <dgm:pt modelId="{AEE1B82C-0846-4933-84C5-2CE9F6ABE6B4}" type="pres">
      <dgm:prSet presAssocID="{C29A2877-D327-472A-B8DE-A9582740D1C4}" presName="EmptyPlaceHolder" presStyleCnt="0"/>
      <dgm:spPr/>
    </dgm:pt>
  </dgm:ptLst>
  <dgm:cxnLst>
    <dgm:cxn modelId="{2F8D9110-DEE1-4530-A787-7B1F955B8D11}" type="presOf" srcId="{E40F4386-8831-418F-B705-2EF711FB0638}" destId="{AA393DB5-4DAB-4AB9-875A-4BE9E87DA2BF}" srcOrd="0" destOrd="0" presId="urn:microsoft.com/office/officeart/2017/3/layout/DropPinTimeline#2"/>
    <dgm:cxn modelId="{D76B7430-3357-4174-8439-41EDA872EF5F}" srcId="{C29A2877-D327-472A-B8DE-A9582740D1C4}" destId="{25D1910D-4E8B-4393-8125-38DEB2A68B1E}" srcOrd="0" destOrd="0" parTransId="{71FC1CD1-8933-446D-A410-F2E5ECFCDCD4}" sibTransId="{FD38C820-2D77-442C-81A5-3C5E08D280FF}"/>
    <dgm:cxn modelId="{10C14F34-D61A-4E98-B25B-3E085A103CE3}" type="presOf" srcId="{160C5714-0868-4287-90D8-28FB7BF6BD2C}" destId="{407671DE-689A-4402-8922-08873E63480D}" srcOrd="0" destOrd="0" presId="urn:microsoft.com/office/officeart/2017/3/layout/DropPinTimeline#2"/>
    <dgm:cxn modelId="{0A3B7C5F-7735-4608-8242-E6F73844D071}" srcId="{160C5714-0868-4287-90D8-28FB7BF6BD2C}" destId="{216BC4CD-18EE-4F27-8680-F1299126CE77}" srcOrd="1" destOrd="0" parTransId="{9035202F-34B7-4FD2-ABEC-FBF9181D08E7}" sibTransId="{53BD166D-91E5-487C-BD55-AC4B1FA9AFAB}"/>
    <dgm:cxn modelId="{676C0349-F2D6-4D2C-9FCF-F305471D4E59}" type="presOf" srcId="{216BC4CD-18EE-4F27-8680-F1299126CE77}" destId="{6386BA6E-453A-41E1-ADAD-7626B92BD1BF}" srcOrd="0" destOrd="0" presId="urn:microsoft.com/office/officeart/2017/3/layout/DropPinTimeline#2"/>
    <dgm:cxn modelId="{E06C2FA0-97C9-4115-8036-5641738523F0}" srcId="{160C5714-0868-4287-90D8-28FB7BF6BD2C}" destId="{C29A2877-D327-472A-B8DE-A9582740D1C4}" srcOrd="2" destOrd="0" parTransId="{ACB8F89D-E3F0-46D6-9FE2-0E08ED03F108}" sibTransId="{4C9B2A60-E155-4BBB-A3EE-15AEEAA6D5C7}"/>
    <dgm:cxn modelId="{A3C550B7-D35D-4082-8B0A-7D10ADFE124B}" type="presOf" srcId="{25D1910D-4E8B-4393-8125-38DEB2A68B1E}" destId="{A27C66FE-A882-45CB-AA8B-D41CAAC87FCE}" srcOrd="0" destOrd="0" presId="urn:microsoft.com/office/officeart/2017/3/layout/DropPinTimeline#2"/>
    <dgm:cxn modelId="{6DB8FFBA-487B-4E87-9D41-FD7AF2F69CF4}" srcId="{160C5714-0868-4287-90D8-28FB7BF6BD2C}" destId="{E40F4386-8831-418F-B705-2EF711FB0638}" srcOrd="0" destOrd="0" parTransId="{BA5DB78F-0BD1-45CF-9B96-46A70AB3D9A2}" sibTransId="{D0CAE994-5783-41EC-9711-4E1D519F3834}"/>
    <dgm:cxn modelId="{792B05C2-5166-497A-B522-DD33ED15AE00}" srcId="{216BC4CD-18EE-4F27-8680-F1299126CE77}" destId="{C9D54AD6-2B46-4A5C-8B15-6EB605017506}" srcOrd="0" destOrd="0" parTransId="{F129E4C2-7904-46D3-A1B6-3961A818C015}" sibTransId="{BF7E5694-37A7-4053-9E35-03119E673100}"/>
    <dgm:cxn modelId="{382E8FED-2C26-4F51-BA70-9056716C7596}" type="presOf" srcId="{C9D54AD6-2B46-4A5C-8B15-6EB605017506}" destId="{07310A89-F151-435B-963F-FD9908E8C694}" srcOrd="0" destOrd="0" presId="urn:microsoft.com/office/officeart/2017/3/layout/DropPinTimeline#2"/>
    <dgm:cxn modelId="{08E607FE-15AE-432C-8214-161F17E777E2}" type="presOf" srcId="{C29A2877-D327-472A-B8DE-A9582740D1C4}" destId="{A3AC5A82-45CF-44A1-B41F-635DAC5A92BB}" srcOrd="0" destOrd="0" presId="urn:microsoft.com/office/officeart/2017/3/layout/DropPinTimeline#2"/>
    <dgm:cxn modelId="{6C89CD35-86C2-488C-B1B6-B8E91AB121B7}" type="presParOf" srcId="{407671DE-689A-4402-8922-08873E63480D}" destId="{1E8C53CE-312B-400D-8E6A-4635CB4CE270}" srcOrd="0" destOrd="0" presId="urn:microsoft.com/office/officeart/2017/3/layout/DropPinTimeline#2"/>
    <dgm:cxn modelId="{F459E339-6CF5-4935-83C6-C36F4BD218C0}" type="presParOf" srcId="{407671DE-689A-4402-8922-08873E63480D}" destId="{46D0A0B6-99C1-4C93-9D07-D394FCD06FBC}" srcOrd="1" destOrd="0" presId="urn:microsoft.com/office/officeart/2017/3/layout/DropPinTimeline#2"/>
    <dgm:cxn modelId="{6F671416-8896-48F7-9C8D-78A9E6200C9E}" type="presParOf" srcId="{46D0A0B6-99C1-4C93-9D07-D394FCD06FBC}" destId="{54FA9F05-68DF-4858-B50D-DCEC408D98A0}" srcOrd="0" destOrd="0" presId="urn:microsoft.com/office/officeart/2017/3/layout/DropPinTimeline#2"/>
    <dgm:cxn modelId="{3C9C78E0-7D90-4559-B028-76D9854C715A}" type="presParOf" srcId="{54FA9F05-68DF-4858-B50D-DCEC408D98A0}" destId="{CDDE1E5C-76D1-411D-97D4-8F1977E9842D}" srcOrd="0" destOrd="0" presId="urn:microsoft.com/office/officeart/2017/3/layout/DropPinTimeline#2"/>
    <dgm:cxn modelId="{F124A0A7-8845-4FD1-970D-3228C7936FA5}" type="presParOf" srcId="{54FA9F05-68DF-4858-B50D-DCEC408D98A0}" destId="{A3C084F2-0093-4679-BE5F-A72847C99793}" srcOrd="1" destOrd="0" presId="urn:microsoft.com/office/officeart/2017/3/layout/DropPinTimeline#2"/>
    <dgm:cxn modelId="{30B266FB-6D91-48A0-8521-4B28317839A2}" type="presParOf" srcId="{A3C084F2-0093-4679-BE5F-A72847C99793}" destId="{0A69E26B-610A-460B-8DC9-F49A37B64039}" srcOrd="0" destOrd="0" presId="urn:microsoft.com/office/officeart/2017/3/layout/DropPinTimeline#2"/>
    <dgm:cxn modelId="{8EA730A7-9BDD-4EC8-BFE3-AECA1A87608E}" type="presParOf" srcId="{A3C084F2-0093-4679-BE5F-A72847C99793}" destId="{0D47F3AA-634C-409F-BD69-E4BACD9CCCFA}" srcOrd="1" destOrd="0" presId="urn:microsoft.com/office/officeart/2017/3/layout/DropPinTimeline#2"/>
    <dgm:cxn modelId="{AB889069-66C0-4C20-8871-9CD6DB4AAEDF}" type="presParOf" srcId="{54FA9F05-68DF-4858-B50D-DCEC408D98A0}" destId="{A292B0A5-8BE5-4E84-8618-26EA28CFF4A3}" srcOrd="2" destOrd="0" presId="urn:microsoft.com/office/officeart/2017/3/layout/DropPinTimeline#2"/>
    <dgm:cxn modelId="{8EE28F01-EC56-49AE-AA2A-6BED9349E934}" type="presParOf" srcId="{54FA9F05-68DF-4858-B50D-DCEC408D98A0}" destId="{AA393DB5-4DAB-4AB9-875A-4BE9E87DA2BF}" srcOrd="3" destOrd="0" presId="urn:microsoft.com/office/officeart/2017/3/layout/DropPinTimeline#2"/>
    <dgm:cxn modelId="{AD2F8BAC-CA83-42B5-B2B5-BE243F3B4F28}" type="presParOf" srcId="{54FA9F05-68DF-4858-B50D-DCEC408D98A0}" destId="{D10F2BCE-B77B-4F05-95FD-A65109E5DEA0}" srcOrd="4" destOrd="0" presId="urn:microsoft.com/office/officeart/2017/3/layout/DropPinTimeline#2"/>
    <dgm:cxn modelId="{974311E6-8FCD-474C-869D-9C58AA2AB2CF}" type="presParOf" srcId="{54FA9F05-68DF-4858-B50D-DCEC408D98A0}" destId="{7842451D-72E5-4EF0-B35E-DA20F99FD31B}" srcOrd="5" destOrd="0" presId="urn:microsoft.com/office/officeart/2017/3/layout/DropPinTimeline#2"/>
    <dgm:cxn modelId="{B93D1322-F8DE-4529-B816-60B23439AEB9}" type="presParOf" srcId="{46D0A0B6-99C1-4C93-9D07-D394FCD06FBC}" destId="{B17D2C92-48C0-4F3D-88BD-E2B451D76F57}" srcOrd="1" destOrd="0" presId="urn:microsoft.com/office/officeart/2017/3/layout/DropPinTimeline#2"/>
    <dgm:cxn modelId="{595F7212-8F79-4AF4-B1FF-0AC83B4AE9B1}" type="presParOf" srcId="{46D0A0B6-99C1-4C93-9D07-D394FCD06FBC}" destId="{FBE92DF5-B8E0-497C-B190-87AC73E45970}" srcOrd="2" destOrd="0" presId="urn:microsoft.com/office/officeart/2017/3/layout/DropPinTimeline#2"/>
    <dgm:cxn modelId="{434F4C38-C0FC-417D-9B39-5099EDEEE6AF}" type="presParOf" srcId="{FBE92DF5-B8E0-497C-B190-87AC73E45970}" destId="{94B71067-EBEC-4112-A9D1-8B8A7A437FC8}" srcOrd="0" destOrd="0" presId="urn:microsoft.com/office/officeart/2017/3/layout/DropPinTimeline#2"/>
    <dgm:cxn modelId="{02D4C1E5-049A-416A-B437-DBE3A8F2ECB9}" type="presParOf" srcId="{FBE92DF5-B8E0-497C-B190-87AC73E45970}" destId="{7514FAA3-F485-4827-B6A2-FC89911A0BB4}" srcOrd="1" destOrd="0" presId="urn:microsoft.com/office/officeart/2017/3/layout/DropPinTimeline#2"/>
    <dgm:cxn modelId="{7253F39D-0DDC-4FD9-AFC0-83404612483E}" type="presParOf" srcId="{7514FAA3-F485-4827-B6A2-FC89911A0BB4}" destId="{11AAD205-8152-4363-B661-3C3A26A103FF}" srcOrd="0" destOrd="0" presId="urn:microsoft.com/office/officeart/2017/3/layout/DropPinTimeline#2"/>
    <dgm:cxn modelId="{D0BF01F7-A241-4AFA-B343-C9675FA7C34B}" type="presParOf" srcId="{7514FAA3-F485-4827-B6A2-FC89911A0BB4}" destId="{2E4364CD-3B8A-4A42-AB11-744F4277900A}" srcOrd="1" destOrd="0" presId="urn:microsoft.com/office/officeart/2017/3/layout/DropPinTimeline#2"/>
    <dgm:cxn modelId="{5C867F54-5644-46E9-BC8E-EA7641189546}" type="presParOf" srcId="{FBE92DF5-B8E0-497C-B190-87AC73E45970}" destId="{07310A89-F151-435B-963F-FD9908E8C694}" srcOrd="2" destOrd="0" presId="urn:microsoft.com/office/officeart/2017/3/layout/DropPinTimeline#2"/>
    <dgm:cxn modelId="{F1511C53-DEAF-428E-BBAD-152AEB55E9D3}" type="presParOf" srcId="{FBE92DF5-B8E0-497C-B190-87AC73E45970}" destId="{6386BA6E-453A-41E1-ADAD-7626B92BD1BF}" srcOrd="3" destOrd="0" presId="urn:microsoft.com/office/officeart/2017/3/layout/DropPinTimeline#2"/>
    <dgm:cxn modelId="{1B62D03D-1AE0-4F33-89E7-3D0A353803F6}" type="presParOf" srcId="{FBE92DF5-B8E0-497C-B190-87AC73E45970}" destId="{DB95D829-80DF-4ADA-B04C-CE92ADFB6606}" srcOrd="4" destOrd="0" presId="urn:microsoft.com/office/officeart/2017/3/layout/DropPinTimeline#2"/>
    <dgm:cxn modelId="{48A92201-C498-4CC2-8D33-EA76DB90ACB5}" type="presParOf" srcId="{FBE92DF5-B8E0-497C-B190-87AC73E45970}" destId="{CDFB6879-D0D6-43FC-BC0B-D27687D992EB}" srcOrd="5" destOrd="0" presId="urn:microsoft.com/office/officeart/2017/3/layout/DropPinTimeline#2"/>
    <dgm:cxn modelId="{D5D63A18-1518-429A-AB02-5016F347C211}" type="presParOf" srcId="{46D0A0B6-99C1-4C93-9D07-D394FCD06FBC}" destId="{73F94D99-690C-4CBF-869A-EF5DD70CF6B4}" srcOrd="3" destOrd="0" presId="urn:microsoft.com/office/officeart/2017/3/layout/DropPinTimeline#2"/>
    <dgm:cxn modelId="{5E6C8F40-D55B-4CFE-845F-72F885373850}" type="presParOf" srcId="{46D0A0B6-99C1-4C93-9D07-D394FCD06FBC}" destId="{07E7D5C7-192C-4FD4-8FDB-8367E75296B2}" srcOrd="4" destOrd="0" presId="urn:microsoft.com/office/officeart/2017/3/layout/DropPinTimeline#2"/>
    <dgm:cxn modelId="{A0B36C88-2CD6-4929-A7AC-59DF384FF4AE}" type="presParOf" srcId="{07E7D5C7-192C-4FD4-8FDB-8367E75296B2}" destId="{E5A60AEB-AC99-48F9-A630-D706383CE830}" srcOrd="0" destOrd="0" presId="urn:microsoft.com/office/officeart/2017/3/layout/DropPinTimeline#2"/>
    <dgm:cxn modelId="{FD306634-A80C-4523-BBE1-D7866903FDDF}" type="presParOf" srcId="{07E7D5C7-192C-4FD4-8FDB-8367E75296B2}" destId="{DAA99B08-B3AE-4897-936E-6B401AF838B8}" srcOrd="1" destOrd="0" presId="urn:microsoft.com/office/officeart/2017/3/layout/DropPinTimeline#2"/>
    <dgm:cxn modelId="{F28D313F-CFB9-48AB-8BB0-83AE20F069ED}" type="presParOf" srcId="{DAA99B08-B3AE-4897-936E-6B401AF838B8}" destId="{53AB3C40-A8F3-42AD-ACAA-EFFE0F58231C}" srcOrd="0" destOrd="0" presId="urn:microsoft.com/office/officeart/2017/3/layout/DropPinTimeline#2"/>
    <dgm:cxn modelId="{3068948A-D087-458D-BC9B-5989E89D823C}" type="presParOf" srcId="{DAA99B08-B3AE-4897-936E-6B401AF838B8}" destId="{D2FD05BB-C8D3-4629-A36D-3F0D8E17237D}" srcOrd="1" destOrd="0" presId="urn:microsoft.com/office/officeart/2017/3/layout/DropPinTimeline#2"/>
    <dgm:cxn modelId="{CC2FFC25-F039-45DE-9081-1A23B9F0EE07}" type="presParOf" srcId="{07E7D5C7-192C-4FD4-8FDB-8367E75296B2}" destId="{A27C66FE-A882-45CB-AA8B-D41CAAC87FCE}" srcOrd="2" destOrd="0" presId="urn:microsoft.com/office/officeart/2017/3/layout/DropPinTimeline#2"/>
    <dgm:cxn modelId="{55086221-BF52-4988-BFDC-9AFFA91F7ADC}" type="presParOf" srcId="{07E7D5C7-192C-4FD4-8FDB-8367E75296B2}" destId="{A3AC5A82-45CF-44A1-B41F-635DAC5A92BB}" srcOrd="3" destOrd="0" presId="urn:microsoft.com/office/officeart/2017/3/layout/DropPinTimeline#2"/>
    <dgm:cxn modelId="{E35186B6-D3D9-4D2D-A30A-5D6398D7DCAF}" type="presParOf" srcId="{07E7D5C7-192C-4FD4-8FDB-8367E75296B2}" destId="{1513F0EC-F72E-4447-AE42-46AD1B95828E}" srcOrd="4" destOrd="0" presId="urn:microsoft.com/office/officeart/2017/3/layout/DropPinTimeline#2"/>
    <dgm:cxn modelId="{5246CFDA-A2E7-400D-984B-A14DF13E2A13}" type="presParOf" srcId="{07E7D5C7-192C-4FD4-8FDB-8367E75296B2}" destId="{AEE1B82C-0846-4933-84C5-2CE9F6ABE6B4}" srcOrd="5" destOrd="0" presId="urn:microsoft.com/office/officeart/2017/3/layout/DropPinTimeline#2"/>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8C53CE-312B-400D-8E6A-4635CB4CE270}">
      <dsp:nvSpPr>
        <dsp:cNvPr id="0" name=""/>
        <dsp:cNvSpPr/>
      </dsp:nvSpPr>
      <dsp:spPr>
        <a:xfrm>
          <a:off x="0" y="2578015"/>
          <a:ext cx="3813544" cy="0"/>
        </a:xfrm>
        <a:prstGeom prst="line">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0A69E26B-610A-460B-8DC9-F49A37B64039}">
      <dsp:nvSpPr>
        <dsp:cNvPr id="0" name=""/>
        <dsp:cNvSpPr/>
      </dsp:nvSpPr>
      <dsp:spPr>
        <a:xfrm rot="8100000">
          <a:off x="135816" y="597835"/>
          <a:ext cx="334055" cy="334055"/>
        </a:xfrm>
        <a:prstGeom prst="teardrop">
          <a:avLst>
            <a:gd name="adj" fmla="val 115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D47F3AA-634C-409F-BD69-E4BACD9CCCFA}">
      <dsp:nvSpPr>
        <dsp:cNvPr id="0" name=""/>
        <dsp:cNvSpPr/>
      </dsp:nvSpPr>
      <dsp:spPr>
        <a:xfrm>
          <a:off x="172927" y="634945"/>
          <a:ext cx="259834" cy="259834"/>
        </a:xfrm>
        <a:prstGeom prst="ellipse">
          <a:avLst/>
        </a:prstGeom>
        <a:solidFill>
          <a:schemeClr val="accent2">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A292B0A5-8BE5-4E84-8618-26EA28CFF4A3}">
      <dsp:nvSpPr>
        <dsp:cNvPr id="0" name=""/>
        <dsp:cNvSpPr/>
      </dsp:nvSpPr>
      <dsp:spPr>
        <a:xfrm>
          <a:off x="539057" y="1051830"/>
          <a:ext cx="1401097" cy="1526185"/>
        </a:xfrm>
        <a:prstGeom prst="rect">
          <a:avLst/>
        </a:prstGeom>
        <a:noFill/>
        <a:ln>
          <a:noFill/>
        </a:ln>
        <a:effectLst/>
      </dsp:spPr>
      <dsp:style>
        <a:lnRef idx="0">
          <a:scrgbClr r="0" g="0" b="0"/>
        </a:lnRef>
        <a:fillRef idx="0">
          <a:scrgbClr r="0" g="0" b="0"/>
        </a:fillRef>
        <a:effectRef idx="0">
          <a:scrgbClr r="0" g="0" b="0"/>
        </a:effectRef>
        <a:fontRef idx="minor"/>
      </dsp:style>
    </dsp:sp>
    <dsp:sp modelId="{AA393DB5-4DAB-4AB9-875A-4BE9E87DA2BF}">
      <dsp:nvSpPr>
        <dsp:cNvPr id="0" name=""/>
        <dsp:cNvSpPr/>
      </dsp:nvSpPr>
      <dsp:spPr>
        <a:xfrm>
          <a:off x="539057" y="515603"/>
          <a:ext cx="1401097" cy="5362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90000"/>
            </a:lnSpc>
            <a:spcBef>
              <a:spcPct val="0"/>
            </a:spcBef>
            <a:spcAft>
              <a:spcPct val="35000"/>
            </a:spcAft>
            <a:buNone/>
          </a:pPr>
          <a:r>
            <a:rPr lang="en-US" sz="1800" kern="1200" dirty="0"/>
            <a:t>Procedure 1 : to update students</a:t>
          </a:r>
        </a:p>
      </dsp:txBody>
      <dsp:txXfrm>
        <a:off x="539057" y="515603"/>
        <a:ext cx="1401097" cy="536227"/>
      </dsp:txXfrm>
    </dsp:sp>
    <dsp:sp modelId="{D10F2BCE-B77B-4F05-95FD-A65109E5DEA0}">
      <dsp:nvSpPr>
        <dsp:cNvPr id="0" name=""/>
        <dsp:cNvSpPr/>
      </dsp:nvSpPr>
      <dsp:spPr>
        <a:xfrm>
          <a:off x="302844" y="1051830"/>
          <a:ext cx="0" cy="1526185"/>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CDDE1E5C-76D1-411D-97D4-8F1977E9842D}">
      <dsp:nvSpPr>
        <dsp:cNvPr id="0" name=""/>
        <dsp:cNvSpPr/>
      </dsp:nvSpPr>
      <dsp:spPr>
        <a:xfrm>
          <a:off x="265686" y="2529755"/>
          <a:ext cx="85036" cy="96520"/>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1AAD205-8152-4363-B661-3C3A26A103FF}">
      <dsp:nvSpPr>
        <dsp:cNvPr id="0" name=""/>
        <dsp:cNvSpPr/>
      </dsp:nvSpPr>
      <dsp:spPr>
        <a:xfrm rot="18900000">
          <a:off x="1039195" y="4224140"/>
          <a:ext cx="334055" cy="334055"/>
        </a:xfrm>
        <a:prstGeom prst="teardrop">
          <a:avLst>
            <a:gd name="adj" fmla="val 115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E4364CD-3B8A-4A42-AB11-744F4277900A}">
      <dsp:nvSpPr>
        <dsp:cNvPr id="0" name=""/>
        <dsp:cNvSpPr/>
      </dsp:nvSpPr>
      <dsp:spPr>
        <a:xfrm>
          <a:off x="1076306" y="4261250"/>
          <a:ext cx="259834" cy="259834"/>
        </a:xfrm>
        <a:prstGeom prst="ellipse">
          <a:avLst/>
        </a:prstGeom>
        <a:solidFill>
          <a:schemeClr val="accent2">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07310A89-F151-435B-963F-FD9908E8C694}">
      <dsp:nvSpPr>
        <dsp:cNvPr id="0" name=""/>
        <dsp:cNvSpPr/>
      </dsp:nvSpPr>
      <dsp:spPr>
        <a:xfrm>
          <a:off x="1442436" y="2578015"/>
          <a:ext cx="1401097" cy="15261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32304" rIns="0" bIns="32304" numCol="1" spcCol="1270" anchor="b" anchorCtr="0">
          <a:noAutofit/>
        </a:bodyPr>
        <a:lstStyle/>
        <a:p>
          <a:pPr marL="0" lvl="0" indent="0" algn="l" defTabSz="622300">
            <a:lnSpc>
              <a:spcPct val="90000"/>
            </a:lnSpc>
            <a:spcBef>
              <a:spcPct val="0"/>
            </a:spcBef>
            <a:spcAft>
              <a:spcPct val="35000"/>
            </a:spcAft>
            <a:buNone/>
          </a:pPr>
          <a:r>
            <a:rPr lang="en-US" sz="1400" kern="1200" dirty="0"/>
            <a:t>To</a:t>
          </a:r>
          <a:r>
            <a:rPr lang="en-US" sz="1400" kern="1200" baseline="0" dirty="0"/>
            <a:t> calculate GPA for student </a:t>
          </a:r>
          <a:endParaRPr lang="en-US" sz="1400" kern="1200" dirty="0"/>
        </a:p>
      </dsp:txBody>
      <dsp:txXfrm>
        <a:off x="1442436" y="2578015"/>
        <a:ext cx="1401097" cy="1526185"/>
      </dsp:txXfrm>
    </dsp:sp>
    <dsp:sp modelId="{6386BA6E-453A-41E1-ADAD-7626B92BD1BF}">
      <dsp:nvSpPr>
        <dsp:cNvPr id="0" name=""/>
        <dsp:cNvSpPr/>
      </dsp:nvSpPr>
      <dsp:spPr>
        <a:xfrm>
          <a:off x="1442436" y="4104200"/>
          <a:ext cx="1401097" cy="5362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90000"/>
            </a:lnSpc>
            <a:spcBef>
              <a:spcPct val="0"/>
            </a:spcBef>
            <a:spcAft>
              <a:spcPct val="35000"/>
            </a:spcAft>
            <a:buNone/>
          </a:pPr>
          <a:r>
            <a:rPr lang="en-US" sz="1800" kern="1200" dirty="0"/>
            <a:t>Trigger</a:t>
          </a:r>
          <a:r>
            <a:rPr lang="en-US" sz="1800" kern="1200" baseline="0" dirty="0"/>
            <a:t> </a:t>
          </a:r>
          <a:endParaRPr lang="en-US" sz="1800" kern="1200" dirty="0"/>
        </a:p>
      </dsp:txBody>
      <dsp:txXfrm>
        <a:off x="1442436" y="4104200"/>
        <a:ext cx="1401097" cy="536227"/>
      </dsp:txXfrm>
    </dsp:sp>
    <dsp:sp modelId="{DB95D829-80DF-4ADA-B04C-CE92ADFB6606}">
      <dsp:nvSpPr>
        <dsp:cNvPr id="0" name=""/>
        <dsp:cNvSpPr/>
      </dsp:nvSpPr>
      <dsp:spPr>
        <a:xfrm>
          <a:off x="1206223" y="2578015"/>
          <a:ext cx="0" cy="1526185"/>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94B71067-EBEC-4112-A9D1-8B8A7A437FC8}">
      <dsp:nvSpPr>
        <dsp:cNvPr id="0" name=""/>
        <dsp:cNvSpPr/>
      </dsp:nvSpPr>
      <dsp:spPr>
        <a:xfrm>
          <a:off x="1169065" y="2529755"/>
          <a:ext cx="85036" cy="96520"/>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3AB3C40-A8F3-42AD-ACAA-EFFE0F58231C}">
      <dsp:nvSpPr>
        <dsp:cNvPr id="0" name=""/>
        <dsp:cNvSpPr/>
      </dsp:nvSpPr>
      <dsp:spPr>
        <a:xfrm rot="8100000">
          <a:off x="1942574" y="597835"/>
          <a:ext cx="334055" cy="334055"/>
        </a:xfrm>
        <a:prstGeom prst="teardrop">
          <a:avLst>
            <a:gd name="adj" fmla="val 115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FD05BB-C8D3-4629-A36D-3F0D8E17237D}">
      <dsp:nvSpPr>
        <dsp:cNvPr id="0" name=""/>
        <dsp:cNvSpPr/>
      </dsp:nvSpPr>
      <dsp:spPr>
        <a:xfrm>
          <a:off x="1979684" y="634945"/>
          <a:ext cx="259834" cy="259834"/>
        </a:xfrm>
        <a:prstGeom prst="ellipse">
          <a:avLst/>
        </a:prstGeom>
        <a:solidFill>
          <a:schemeClr val="accent2">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A27C66FE-A882-45CB-AA8B-D41CAAC87FCE}">
      <dsp:nvSpPr>
        <dsp:cNvPr id="0" name=""/>
        <dsp:cNvSpPr/>
      </dsp:nvSpPr>
      <dsp:spPr>
        <a:xfrm>
          <a:off x="2345815" y="1051830"/>
          <a:ext cx="1401097" cy="15261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32304" rIns="0" bIns="32304" numCol="1" spcCol="1270" anchor="t" anchorCtr="0">
          <a:noAutofit/>
        </a:bodyPr>
        <a:lstStyle/>
        <a:p>
          <a:pPr marL="0" lvl="0" indent="0" algn="l" defTabSz="666750">
            <a:lnSpc>
              <a:spcPct val="90000"/>
            </a:lnSpc>
            <a:spcBef>
              <a:spcPct val="0"/>
            </a:spcBef>
            <a:spcAft>
              <a:spcPct val="35000"/>
            </a:spcAft>
            <a:buNone/>
          </a:pPr>
          <a:endParaRPr lang="en-US" sz="1500" kern="1200" dirty="0"/>
        </a:p>
      </dsp:txBody>
      <dsp:txXfrm>
        <a:off x="2345815" y="1051830"/>
        <a:ext cx="1401097" cy="1526185"/>
      </dsp:txXfrm>
    </dsp:sp>
    <dsp:sp modelId="{A3AC5A82-45CF-44A1-B41F-635DAC5A92BB}">
      <dsp:nvSpPr>
        <dsp:cNvPr id="0" name=""/>
        <dsp:cNvSpPr/>
      </dsp:nvSpPr>
      <dsp:spPr>
        <a:xfrm>
          <a:off x="2345815" y="515603"/>
          <a:ext cx="1401097" cy="5362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00100">
            <a:lnSpc>
              <a:spcPct val="90000"/>
            </a:lnSpc>
            <a:spcBef>
              <a:spcPct val="0"/>
            </a:spcBef>
            <a:spcAft>
              <a:spcPct val="35000"/>
            </a:spcAft>
            <a:buNone/>
          </a:pPr>
          <a:r>
            <a:rPr lang="en-US" sz="1800" kern="1200" dirty="0"/>
            <a:t>Procedure</a:t>
          </a:r>
          <a:r>
            <a:rPr lang="en-US" sz="1800" kern="1200" baseline="0" dirty="0"/>
            <a:t> 2 :</a:t>
          </a:r>
          <a:r>
            <a:rPr lang="en-US" sz="1800" kern="1200" dirty="0"/>
            <a:t> to update courses</a:t>
          </a:r>
        </a:p>
      </dsp:txBody>
      <dsp:txXfrm>
        <a:off x="2345815" y="515603"/>
        <a:ext cx="1401097" cy="536227"/>
      </dsp:txXfrm>
    </dsp:sp>
    <dsp:sp modelId="{1513F0EC-F72E-4447-AE42-46AD1B95828E}">
      <dsp:nvSpPr>
        <dsp:cNvPr id="0" name=""/>
        <dsp:cNvSpPr/>
      </dsp:nvSpPr>
      <dsp:spPr>
        <a:xfrm>
          <a:off x="2109602" y="1051830"/>
          <a:ext cx="0" cy="1526185"/>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5A60AEB-AC99-48F9-A630-D706383CE830}">
      <dsp:nvSpPr>
        <dsp:cNvPr id="0" name=""/>
        <dsp:cNvSpPr/>
      </dsp:nvSpPr>
      <dsp:spPr>
        <a:xfrm>
          <a:off x="2072444" y="2529755"/>
          <a:ext cx="85036" cy="96520"/>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8C53CE-312B-400D-8E6A-4635CB4CE270}">
      <dsp:nvSpPr>
        <dsp:cNvPr id="0" name=""/>
        <dsp:cNvSpPr/>
      </dsp:nvSpPr>
      <dsp:spPr>
        <a:xfrm>
          <a:off x="0" y="1417320"/>
          <a:ext cx="3070860" cy="0"/>
        </a:xfrm>
        <a:prstGeom prst="line">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0A69E26B-610A-460B-8DC9-F49A37B64039}">
      <dsp:nvSpPr>
        <dsp:cNvPr id="0" name=""/>
        <dsp:cNvSpPr/>
      </dsp:nvSpPr>
      <dsp:spPr>
        <a:xfrm rot="8100000">
          <a:off x="80479" y="320132"/>
          <a:ext cx="200735" cy="200735"/>
        </a:xfrm>
        <a:prstGeom prst="teardrop">
          <a:avLst>
            <a:gd name="adj" fmla="val 115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D47F3AA-634C-409F-BD69-E4BACD9CCCFA}">
      <dsp:nvSpPr>
        <dsp:cNvPr id="0" name=""/>
        <dsp:cNvSpPr/>
      </dsp:nvSpPr>
      <dsp:spPr>
        <a:xfrm>
          <a:off x="102779" y="342432"/>
          <a:ext cx="156135" cy="156135"/>
        </a:xfrm>
        <a:prstGeom prst="ellipse">
          <a:avLst/>
        </a:prstGeom>
        <a:solidFill>
          <a:schemeClr val="accent2">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A292B0A5-8BE5-4E84-8618-26EA28CFF4A3}">
      <dsp:nvSpPr>
        <dsp:cNvPr id="0" name=""/>
        <dsp:cNvSpPr/>
      </dsp:nvSpPr>
      <dsp:spPr>
        <a:xfrm>
          <a:off x="322789" y="578266"/>
          <a:ext cx="1231995" cy="839053"/>
        </a:xfrm>
        <a:prstGeom prst="rect">
          <a:avLst/>
        </a:prstGeom>
        <a:noFill/>
        <a:ln>
          <a:noFill/>
        </a:ln>
        <a:effectLst/>
      </dsp:spPr>
      <dsp:style>
        <a:lnRef idx="0">
          <a:scrgbClr r="0" g="0" b="0"/>
        </a:lnRef>
        <a:fillRef idx="0">
          <a:scrgbClr r="0" g="0" b="0"/>
        </a:fillRef>
        <a:effectRef idx="0">
          <a:scrgbClr r="0" g="0" b="0"/>
        </a:effectRef>
        <a:fontRef idx="minor"/>
      </dsp:style>
    </dsp:sp>
    <dsp:sp modelId="{AA393DB5-4DAB-4AB9-875A-4BE9E87DA2BF}">
      <dsp:nvSpPr>
        <dsp:cNvPr id="0" name=""/>
        <dsp:cNvSpPr/>
      </dsp:nvSpPr>
      <dsp:spPr>
        <a:xfrm>
          <a:off x="322789" y="283464"/>
          <a:ext cx="1231995" cy="2948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90000"/>
            </a:lnSpc>
            <a:spcBef>
              <a:spcPct val="0"/>
            </a:spcBef>
            <a:spcAft>
              <a:spcPct val="35000"/>
            </a:spcAft>
            <a:buNone/>
          </a:pPr>
          <a:r>
            <a:rPr lang="en-US" sz="1300" kern="1200" dirty="0"/>
            <a:t>Task</a:t>
          </a:r>
          <a:r>
            <a:rPr lang="en-US" sz="1300" kern="1200" baseline="0" dirty="0"/>
            <a:t> 1: backup</a:t>
          </a:r>
          <a:endParaRPr lang="en-US" sz="1300" kern="1200" dirty="0"/>
        </a:p>
      </dsp:txBody>
      <dsp:txXfrm>
        <a:off x="322789" y="283464"/>
        <a:ext cx="1231995" cy="294802"/>
      </dsp:txXfrm>
    </dsp:sp>
    <dsp:sp modelId="{D10F2BCE-B77B-4F05-95FD-A65109E5DEA0}">
      <dsp:nvSpPr>
        <dsp:cNvPr id="0" name=""/>
        <dsp:cNvSpPr/>
      </dsp:nvSpPr>
      <dsp:spPr>
        <a:xfrm>
          <a:off x="180847" y="578266"/>
          <a:ext cx="0" cy="839053"/>
        </a:xfrm>
        <a:prstGeom prst="line">
          <a:avLst/>
        </a:prstGeom>
        <a:noFill/>
        <a:ln w="9525" cap="flat" cmpd="sng" algn="ctr">
          <a:solidFill>
            <a:schemeClr val="accent2">
              <a:lumMod val="50000"/>
            </a:schemeClr>
          </a:solidFill>
          <a:prstDash val="dash"/>
          <a:miter lim="800000"/>
        </a:ln>
        <a:effectLst/>
      </dsp:spPr>
      <dsp:style>
        <a:lnRef idx="1">
          <a:scrgbClr r="0" g="0" b="0"/>
        </a:lnRef>
        <a:fillRef idx="0">
          <a:scrgbClr r="0" g="0" b="0"/>
        </a:fillRef>
        <a:effectRef idx="0">
          <a:scrgbClr r="0" g="0" b="0"/>
        </a:effectRef>
        <a:fontRef idx="minor"/>
      </dsp:style>
    </dsp:sp>
    <dsp:sp modelId="{CDDE1E5C-76D1-411D-97D4-8F1977E9842D}">
      <dsp:nvSpPr>
        <dsp:cNvPr id="0" name=""/>
        <dsp:cNvSpPr/>
      </dsp:nvSpPr>
      <dsp:spPr>
        <a:xfrm>
          <a:off x="155298" y="1390788"/>
          <a:ext cx="51098" cy="53064"/>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1AAD205-8152-4363-B661-3C3A26A103FF}">
      <dsp:nvSpPr>
        <dsp:cNvPr id="0" name=""/>
        <dsp:cNvSpPr/>
      </dsp:nvSpPr>
      <dsp:spPr>
        <a:xfrm rot="18900000">
          <a:off x="825644" y="2313773"/>
          <a:ext cx="200735" cy="200735"/>
        </a:xfrm>
        <a:prstGeom prst="teardrop">
          <a:avLst>
            <a:gd name="adj" fmla="val 115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E4364CD-3B8A-4A42-AB11-744F4277900A}">
      <dsp:nvSpPr>
        <dsp:cNvPr id="0" name=""/>
        <dsp:cNvSpPr/>
      </dsp:nvSpPr>
      <dsp:spPr>
        <a:xfrm>
          <a:off x="847944" y="2336073"/>
          <a:ext cx="156135" cy="156135"/>
        </a:xfrm>
        <a:prstGeom prst="ellipse">
          <a:avLst/>
        </a:prstGeom>
        <a:solidFill>
          <a:schemeClr val="accent2">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07310A89-F151-435B-963F-FD9908E8C694}">
      <dsp:nvSpPr>
        <dsp:cNvPr id="0" name=""/>
        <dsp:cNvSpPr/>
      </dsp:nvSpPr>
      <dsp:spPr>
        <a:xfrm>
          <a:off x="1067953" y="1417320"/>
          <a:ext cx="1231995" cy="8390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60" rIns="0" bIns="17760" numCol="1" spcCol="1270" anchor="b" anchorCtr="0">
          <a:noAutofit/>
        </a:bodyPr>
        <a:lstStyle/>
        <a:p>
          <a:pPr marL="0" lvl="0" indent="0" algn="l" defTabSz="622300">
            <a:lnSpc>
              <a:spcPct val="90000"/>
            </a:lnSpc>
            <a:spcBef>
              <a:spcPct val="0"/>
            </a:spcBef>
            <a:spcAft>
              <a:spcPct val="35000"/>
            </a:spcAft>
            <a:buNone/>
          </a:pPr>
          <a:r>
            <a:rPr lang="en-US" sz="1400" kern="1200" dirty="0" err="1"/>
            <a:t>anomines</a:t>
          </a:r>
          <a:endParaRPr lang="en-US" sz="1400" kern="1200" dirty="0"/>
        </a:p>
      </dsp:txBody>
      <dsp:txXfrm>
        <a:off x="1067953" y="1417320"/>
        <a:ext cx="1231995" cy="839053"/>
      </dsp:txXfrm>
    </dsp:sp>
    <dsp:sp modelId="{6386BA6E-453A-41E1-ADAD-7626B92BD1BF}">
      <dsp:nvSpPr>
        <dsp:cNvPr id="0" name=""/>
        <dsp:cNvSpPr/>
      </dsp:nvSpPr>
      <dsp:spPr>
        <a:xfrm>
          <a:off x="1067953" y="2256374"/>
          <a:ext cx="1231995" cy="2948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90000"/>
            </a:lnSpc>
            <a:spcBef>
              <a:spcPct val="0"/>
            </a:spcBef>
            <a:spcAft>
              <a:spcPct val="35000"/>
            </a:spcAft>
            <a:buNone/>
          </a:pPr>
          <a:r>
            <a:rPr lang="en-US" sz="1300" kern="1200" dirty="0"/>
            <a:t>Task</a:t>
          </a:r>
          <a:r>
            <a:rPr lang="en-US" sz="1300" kern="1200" baseline="0" dirty="0"/>
            <a:t> 3 </a:t>
          </a:r>
          <a:endParaRPr lang="en-US" sz="1300" kern="1200" dirty="0"/>
        </a:p>
      </dsp:txBody>
      <dsp:txXfrm>
        <a:off x="1067953" y="2256374"/>
        <a:ext cx="1231995" cy="294802"/>
      </dsp:txXfrm>
    </dsp:sp>
    <dsp:sp modelId="{DB95D829-80DF-4ADA-B04C-CE92ADFB6606}">
      <dsp:nvSpPr>
        <dsp:cNvPr id="0" name=""/>
        <dsp:cNvSpPr/>
      </dsp:nvSpPr>
      <dsp:spPr>
        <a:xfrm>
          <a:off x="926012" y="1417320"/>
          <a:ext cx="0" cy="839053"/>
        </a:xfrm>
        <a:prstGeom prst="line">
          <a:avLst/>
        </a:prstGeom>
        <a:noFill/>
        <a:ln w="9525" cap="flat" cmpd="sng" algn="ctr">
          <a:solidFill>
            <a:schemeClr val="accent2">
              <a:lumMod val="50000"/>
            </a:schemeClr>
          </a:solidFill>
          <a:prstDash val="dash"/>
          <a:miter lim="800000"/>
        </a:ln>
        <a:effectLst/>
      </dsp:spPr>
      <dsp:style>
        <a:lnRef idx="1">
          <a:scrgbClr r="0" g="0" b="0"/>
        </a:lnRef>
        <a:fillRef idx="0">
          <a:scrgbClr r="0" g="0" b="0"/>
        </a:fillRef>
        <a:effectRef idx="0">
          <a:scrgbClr r="0" g="0" b="0"/>
        </a:effectRef>
        <a:fontRef idx="minor"/>
      </dsp:style>
    </dsp:sp>
    <dsp:sp modelId="{94B71067-EBEC-4112-A9D1-8B8A7A437FC8}">
      <dsp:nvSpPr>
        <dsp:cNvPr id="0" name=""/>
        <dsp:cNvSpPr/>
      </dsp:nvSpPr>
      <dsp:spPr>
        <a:xfrm>
          <a:off x="900462" y="1390788"/>
          <a:ext cx="51098" cy="53064"/>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3AB3C40-A8F3-42AD-ACAA-EFFE0F58231C}">
      <dsp:nvSpPr>
        <dsp:cNvPr id="0" name=""/>
        <dsp:cNvSpPr/>
      </dsp:nvSpPr>
      <dsp:spPr>
        <a:xfrm rot="8100000">
          <a:off x="1570736" y="320306"/>
          <a:ext cx="200387" cy="200387"/>
        </a:xfrm>
        <a:prstGeom prst="teardrop">
          <a:avLst>
            <a:gd name="adj" fmla="val 115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FD05BB-C8D3-4629-A36D-3F0D8E17237D}">
      <dsp:nvSpPr>
        <dsp:cNvPr id="0" name=""/>
        <dsp:cNvSpPr/>
      </dsp:nvSpPr>
      <dsp:spPr>
        <a:xfrm>
          <a:off x="1592998" y="342567"/>
          <a:ext cx="155865" cy="155865"/>
        </a:xfrm>
        <a:prstGeom prst="ellipse">
          <a:avLst/>
        </a:prstGeom>
        <a:solidFill>
          <a:schemeClr val="accent2">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A27C66FE-A882-45CB-AA8B-D41CAAC87FCE}">
      <dsp:nvSpPr>
        <dsp:cNvPr id="0" name=""/>
        <dsp:cNvSpPr/>
      </dsp:nvSpPr>
      <dsp:spPr>
        <a:xfrm>
          <a:off x="1812626" y="578266"/>
          <a:ext cx="1219327" cy="8390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60" rIns="0" bIns="17760" numCol="1" spcCol="1270" anchor="t" anchorCtr="0">
          <a:noAutofit/>
        </a:bodyPr>
        <a:lstStyle/>
        <a:p>
          <a:pPr marL="0" lvl="0" indent="0" algn="l" defTabSz="666750">
            <a:lnSpc>
              <a:spcPct val="90000"/>
            </a:lnSpc>
            <a:spcBef>
              <a:spcPct val="0"/>
            </a:spcBef>
            <a:spcAft>
              <a:spcPct val="35000"/>
            </a:spcAft>
            <a:buNone/>
          </a:pPr>
          <a:endParaRPr lang="en-US" sz="1500" kern="1200" dirty="0"/>
        </a:p>
      </dsp:txBody>
      <dsp:txXfrm>
        <a:off x="1812626" y="578266"/>
        <a:ext cx="1219327" cy="839053"/>
      </dsp:txXfrm>
    </dsp:sp>
    <dsp:sp modelId="{A3AC5A82-45CF-44A1-B41F-635DAC5A92BB}">
      <dsp:nvSpPr>
        <dsp:cNvPr id="0" name=""/>
        <dsp:cNvSpPr/>
      </dsp:nvSpPr>
      <dsp:spPr>
        <a:xfrm>
          <a:off x="1812626" y="283464"/>
          <a:ext cx="1219327" cy="2948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marR="0" lvl="0" indent="0" algn="l" defTabSz="914400" eaLnBrk="1" fontAlgn="auto" latinLnBrk="0" hangingPunct="1">
            <a:lnSpc>
              <a:spcPct val="100000"/>
            </a:lnSpc>
            <a:spcBef>
              <a:spcPct val="0"/>
            </a:spcBef>
            <a:spcAft>
              <a:spcPts val="0"/>
            </a:spcAft>
            <a:buClrTx/>
            <a:buSzTx/>
            <a:buFontTx/>
            <a:buNone/>
            <a:tabLst/>
            <a:defRPr/>
          </a:pPr>
          <a:r>
            <a:rPr lang="en-US" sz="1300" kern="1200" dirty="0"/>
            <a:t>Task</a:t>
          </a:r>
          <a:r>
            <a:rPr lang="en-US" sz="1300" kern="1200" baseline="0" dirty="0"/>
            <a:t> 2:Disc monitor </a:t>
          </a:r>
          <a:endParaRPr lang="en-US" sz="1300" kern="1200" dirty="0"/>
        </a:p>
        <a:p>
          <a:pPr marL="0" lvl="0" algn="l" defTabSz="577850">
            <a:lnSpc>
              <a:spcPct val="90000"/>
            </a:lnSpc>
            <a:spcBef>
              <a:spcPct val="0"/>
            </a:spcBef>
            <a:spcAft>
              <a:spcPct val="35000"/>
            </a:spcAft>
            <a:buNone/>
          </a:pPr>
          <a:endParaRPr lang="en-US" sz="1300" kern="1200" baseline="0" dirty="0"/>
        </a:p>
      </dsp:txBody>
      <dsp:txXfrm>
        <a:off x="1812626" y="283464"/>
        <a:ext cx="1219327" cy="294802"/>
      </dsp:txXfrm>
    </dsp:sp>
    <dsp:sp modelId="{1513F0EC-F72E-4447-AE42-46AD1B95828E}">
      <dsp:nvSpPr>
        <dsp:cNvPr id="0" name=""/>
        <dsp:cNvSpPr/>
      </dsp:nvSpPr>
      <dsp:spPr>
        <a:xfrm>
          <a:off x="1670930" y="578266"/>
          <a:ext cx="0" cy="839053"/>
        </a:xfrm>
        <a:prstGeom prst="line">
          <a:avLst/>
        </a:prstGeom>
        <a:noFill/>
        <a:ln w="9525" cap="flat" cmpd="sng" algn="ctr">
          <a:solidFill>
            <a:schemeClr val="accent2">
              <a:lumMod val="50000"/>
            </a:schemeClr>
          </a:solidFill>
          <a:prstDash val="dash"/>
          <a:miter lim="800000"/>
        </a:ln>
        <a:effectLst/>
      </dsp:spPr>
      <dsp:style>
        <a:lnRef idx="1">
          <a:scrgbClr r="0" g="0" b="0"/>
        </a:lnRef>
        <a:fillRef idx="0">
          <a:scrgbClr r="0" g="0" b="0"/>
        </a:fillRef>
        <a:effectRef idx="0">
          <a:scrgbClr r="0" g="0" b="0"/>
        </a:effectRef>
        <a:fontRef idx="minor"/>
      </dsp:style>
    </dsp:sp>
    <dsp:sp modelId="{E5A60AEB-AC99-48F9-A630-D706383CE830}">
      <dsp:nvSpPr>
        <dsp:cNvPr id="0" name=""/>
        <dsp:cNvSpPr/>
      </dsp:nvSpPr>
      <dsp:spPr>
        <a:xfrm>
          <a:off x="1645425" y="1390788"/>
          <a:ext cx="51010" cy="53064"/>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7/3/layout/DropPinTimeline#2">
  <dgm:title val="Drop Pin Timeline"/>
  <dgm:desc val="Use to show a list of events in chronological order. The rectangular shape contains the description while the date is shown near the circular dot. It’s the perfect SmartArt for displaying large amount of text with a short date format."/>
  <dgm:catLst>
    <dgm:cat type="timeline" pri="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dir/>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DropPinPlaceHolder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h" for="ch" forName="L2TextContainer1" refType="h" op="gte" fact="0.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DropPinPlaceHolder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h" for="ch" forName="L2TextContainer1" refType="h" op="gte" fact="0.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DropPinPlaceHolder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h" for="ch" forName="L2TextContainer1" refType="h" op="gte" fact="0.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DropPinPlaceHolder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h" for="ch" forName="L2TextContainer1" refType="h" op="gte" fact="0.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L1TextContainer">
                <dgm:alg type="sp"/>
                <dgm:shape xmlns:r="http://schemas.openxmlformats.org/officeDocument/2006/relationships" type="ellipse" r:blip="" zOrderOff="10">
                  <dgm:adjLst/>
                </dgm:shape>
                <dgm:presOf/>
                <dgm:constrLst/>
              </dgm:layoutNode>
              <dgm:layoutNode name="DropPinPlaceHolder1" moveWith="L1TextContainer">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if>
                  <dgm:else name="Name881">
                    <dgm:alg type="tx">
                      <dgm:param type="txAnchorVert" val="b"/>
                      <dgm:param type="parTxLTRAlign" val="l"/>
                      <dgm:param type="parTxRTLAlign" val="l"/>
                      <dgm:param type="txAnchorVertCh" val="b"/>
                      <dgm:param type="shpTxRTLAlignCh" val="l"/>
                      <dgm:param type="shpTxLTRAlignCh" val="l"/>
                    </dgm:alg>
                  </dgm:else>
                </dgm:choose>
                <dgm:shape xmlns:r="http://schemas.openxmlformats.org/officeDocument/2006/relationships" type="rect" r:blip="">
                  <dgm:adjLst/>
                </dgm:shape>
                <dgm:presOf axis="des" ptType="node"/>
                <dgm:constrLst>
                  <dgm:constr type="lMarg"/>
                  <dgm:constr type="rMarg"/>
                  <dgm:constr type="tMarg" refType="h" fact="0.06"/>
                  <dgm:constr type="bMarg" refType="h" fact="0.06"/>
                </dgm:constrLst>
                <dgm:ruleLst>
                  <dgm:rule type="h" val="INF"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dgm:constr type="tMarg"/>
                  <dgm:constr type="bMarg"/>
                </dgm:constrLst>
                <dgm:ruleLst>
                  <dgm:rule type="primFontSz" val="13" fact="NaN" max="NaN"/>
                </dgm:ruleLst>
              </dgm:layoutNode>
              <dgm:layoutNode name="ConnectLine1" styleLbl="sibTrans1D1" moveWith="L1TextContainer">
                <dgm:alg type="sp"/>
                <dgm:shape xmlns:r="http://schemas.openxmlformats.org/officeDocument/2006/relationships" type="line" r:blip="">
                  <dgm:adj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h" for="ch" forName="L2TextContainer" refType="h" op="gte" fact="0.1"/>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h" for="ch" forName="L2TextContainer" refType="h" op="gte" fact="0.1"/>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h" for="ch" forName="L2TextContainer" refType="h" op="gte" fact="0.1"/>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h" for="ch" forName="L2TextContainer" refType="h" op="gte" fact="0.1"/>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L1TextContainer">
                <dgm:alg type="sp"/>
                <dgm:shape xmlns:r="http://schemas.openxmlformats.org/officeDocument/2006/relationships" type="ellipse" r:blip="" zOrderOff="10">
                  <dgm:adjLst/>
                </dgm:shape>
                <dgm:presOf/>
                <dgm:constrLst/>
              </dgm:layoutNode>
              <dgm:layoutNode name="DropPinPlaceHolder" moveWith="L1TextContain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if>
                  <dgm:else name="Name88">
                    <dgm:alg type="tx">
                      <dgm:param type="txAnchorVert" val="b"/>
                      <dgm:param type="parTxLTRAlign" val="l"/>
                      <dgm:param type="parTxRTLAlign" val="l"/>
                      <dgm:param type="txAnchorVertCh" val="b"/>
                      <dgm:param type="shpTxRTLAlignCh" val="l"/>
                      <dgm:param type="shpTxLTRAlignCh" val="l"/>
                    </dgm:alg>
                  </dgm:else>
                </dgm:choose>
                <dgm:shape xmlns:r="http://schemas.openxmlformats.org/officeDocument/2006/relationships" type="rect" r:blip="">
                  <dgm:adjLst/>
                </dgm:shape>
                <dgm:presOf axis="des" ptType="node"/>
                <dgm:constrLst>
                  <dgm:constr type="lMarg"/>
                  <dgm:constr type="rMarg"/>
                  <dgm:constr type="tMarg" refType="h" fact="0.06"/>
                  <dgm:constr type="bMarg" refType="h" fact="0.06"/>
                </dgm:constrLst>
                <dgm:ruleLst>
                  <dgm:rule type="h" val="INF"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dgm:constr type="tMarg"/>
                  <dgm:constr type="bMarg"/>
                </dgm:constrLst>
                <dgm:ruleLst>
                  <dgm:rule type="primFontSz" val="13" fact="NaN" max="NaN"/>
                </dgm:ruleLst>
              </dgm:layoutNode>
              <dgm:layoutNode name="ConnectLine" styleLbl="sibTrans1D1" moveWith="L1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layoutDef>
</file>

<file path=ppt/diagrams/layout2.xml><?xml version="1.0" encoding="utf-8"?>
<dgm:layoutDef xmlns:dgm="http://schemas.openxmlformats.org/drawingml/2006/diagram" xmlns:a="http://schemas.openxmlformats.org/drawingml/2006/main" uniqueId="urn:microsoft.com/office/officeart/2017/3/layout/DropPinTimeline#2">
  <dgm:title val="Drop Pin Timeline"/>
  <dgm:desc val="Use to show a list of events in chronological order. The rectangular shape contains the description while the date is shown near the circular dot. It’s the perfect SmartArt for displaying large amount of text with a short date format."/>
  <dgm:catLst>
    <dgm:cat type="timeline" pri="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dir/>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DropPinPlaceHolder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h" for="ch" forName="L2TextContainer1" refType="h" op="gte" fact="0.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DropPinPlaceHolder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h" for="ch" forName="L2TextContainer1" refType="h" op="gte" fact="0.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DropPinPlaceHolder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h" for="ch" forName="L2TextContainer1" refType="h" op="gte" fact="0.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DropPinPlaceHolder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h" for="ch" forName="L2TextContainer1" refType="h" op="gte" fact="0.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L1TextContainer">
                <dgm:alg type="sp"/>
                <dgm:shape xmlns:r="http://schemas.openxmlformats.org/officeDocument/2006/relationships" type="ellipse" r:blip="" zOrderOff="10">
                  <dgm:adjLst/>
                </dgm:shape>
                <dgm:presOf/>
                <dgm:constrLst/>
              </dgm:layoutNode>
              <dgm:layoutNode name="DropPinPlaceHolder1" moveWith="L1TextContainer">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if>
                  <dgm:else name="Name881">
                    <dgm:alg type="tx">
                      <dgm:param type="txAnchorVert" val="b"/>
                      <dgm:param type="parTxLTRAlign" val="l"/>
                      <dgm:param type="parTxRTLAlign" val="l"/>
                      <dgm:param type="txAnchorVertCh" val="b"/>
                      <dgm:param type="shpTxRTLAlignCh" val="l"/>
                      <dgm:param type="shpTxLTRAlignCh" val="l"/>
                    </dgm:alg>
                  </dgm:else>
                </dgm:choose>
                <dgm:shape xmlns:r="http://schemas.openxmlformats.org/officeDocument/2006/relationships" type="rect" r:blip="">
                  <dgm:adjLst/>
                </dgm:shape>
                <dgm:presOf axis="des" ptType="node"/>
                <dgm:constrLst>
                  <dgm:constr type="lMarg"/>
                  <dgm:constr type="rMarg"/>
                  <dgm:constr type="tMarg" refType="h" fact="0.06"/>
                  <dgm:constr type="bMarg" refType="h" fact="0.06"/>
                </dgm:constrLst>
                <dgm:ruleLst>
                  <dgm:rule type="h" val="INF"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dgm:constr type="tMarg"/>
                  <dgm:constr type="bMarg"/>
                </dgm:constrLst>
                <dgm:ruleLst>
                  <dgm:rule type="primFontSz" val="13" fact="NaN" max="NaN"/>
                </dgm:ruleLst>
              </dgm:layoutNode>
              <dgm:layoutNode name="ConnectLine1" styleLbl="sibTrans1D1" moveWith="L1TextContainer">
                <dgm:alg type="sp"/>
                <dgm:shape xmlns:r="http://schemas.openxmlformats.org/officeDocument/2006/relationships" type="line" r:blip="">
                  <dgm:adj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h" for="ch" forName="L2TextContainer" refType="h" op="gte" fact="0.1"/>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h" for="ch" forName="L2TextContainer" refType="h" op="gte" fact="0.1"/>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h" for="ch" forName="L2TextContainer" refType="h" op="gte" fact="0.1"/>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h" for="ch" forName="L2TextContainer" refType="h" op="gte" fact="0.1"/>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L1TextContainer">
                <dgm:alg type="sp"/>
                <dgm:shape xmlns:r="http://schemas.openxmlformats.org/officeDocument/2006/relationships" type="ellipse" r:blip="" zOrderOff="10">
                  <dgm:adjLst/>
                </dgm:shape>
                <dgm:presOf/>
                <dgm:constrLst/>
              </dgm:layoutNode>
              <dgm:layoutNode name="DropPinPlaceHolder" moveWith="L1TextContain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if>
                  <dgm:else name="Name88">
                    <dgm:alg type="tx">
                      <dgm:param type="txAnchorVert" val="b"/>
                      <dgm:param type="parTxLTRAlign" val="l"/>
                      <dgm:param type="parTxRTLAlign" val="l"/>
                      <dgm:param type="txAnchorVertCh" val="b"/>
                      <dgm:param type="shpTxRTLAlignCh" val="l"/>
                      <dgm:param type="shpTxLTRAlignCh" val="l"/>
                    </dgm:alg>
                  </dgm:else>
                </dgm:choose>
                <dgm:shape xmlns:r="http://schemas.openxmlformats.org/officeDocument/2006/relationships" type="rect" r:blip="">
                  <dgm:adjLst/>
                </dgm:shape>
                <dgm:presOf axis="des" ptType="node"/>
                <dgm:constrLst>
                  <dgm:constr type="lMarg"/>
                  <dgm:constr type="rMarg"/>
                  <dgm:constr type="tMarg" refType="h" fact="0.06"/>
                  <dgm:constr type="bMarg" refType="h" fact="0.06"/>
                </dgm:constrLst>
                <dgm:ruleLst>
                  <dgm:rule type="h" val="INF"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dgm:constr type="tMarg"/>
                  <dgm:constr type="bMarg"/>
                </dgm:constrLst>
                <dgm:ruleLst>
                  <dgm:rule type="primFontSz" val="13" fact="NaN" max="NaN"/>
                </dgm:ruleLst>
              </dgm:layoutNode>
              <dgm:layoutNode name="ConnectLine" styleLbl="sibTrans1D1" moveWith="L1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g>
</file>

<file path=ppt/media/image4.jp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03B5A-21DF-4BBB-8059-B6B192FC641E}" type="datetimeFigureOut">
              <a:rPr lang="en-US" smtClean="0"/>
              <a:t>2/11/2024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1EF503-E31C-4FCE-86D9-0C61A5CBE283}" type="slidenum">
              <a:rPr lang="en-US" smtClean="0"/>
              <a:t>‹#›</a:t>
            </a:fld>
            <a:endParaRPr lang="en-US" dirty="0"/>
          </a:p>
        </p:txBody>
      </p:sp>
    </p:spTree>
    <p:extLst>
      <p:ext uri="{BB962C8B-B14F-4D97-AF65-F5344CB8AC3E}">
        <p14:creationId xmlns:p14="http://schemas.microsoft.com/office/powerpoint/2010/main" val="34301280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a:t>2/7/20XX</a:t>
            </a:r>
            <a:endParaRPr lang="en-US" dirty="0"/>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
        <p:nvSpPr>
          <p:cNvPr id="45" name="Freeform: Shape 44">
            <a:extLst>
              <a:ext uri="{FF2B5EF4-FFF2-40B4-BE49-F238E27FC236}">
                <a16:creationId xmlns:a16="http://schemas.microsoft.com/office/drawing/2014/main" id="{0EB13613-B0EE-441F-BE95-C20ED5BBAD27}"/>
              </a:ext>
              <a:ext uri="{C183D7F6-B498-43B3-948B-1728B52AA6E4}">
                <adec:decorative xmlns:adec="http://schemas.microsoft.com/office/drawing/2017/decorative" val="1"/>
              </a:ext>
            </a:extLst>
          </p:cNvPr>
          <p:cNvSpPr/>
          <p:nvPr userDrawn="1"/>
        </p:nvSpPr>
        <p:spPr>
          <a:xfrm rot="10800000">
            <a:off x="-33556" y="-3643"/>
            <a:ext cx="4613230" cy="6861641"/>
          </a:xfrm>
          <a:custGeom>
            <a:avLst/>
            <a:gdLst>
              <a:gd name="connsiteX0" fmla="*/ 4613230 w 4613230"/>
              <a:gd name="connsiteY0" fmla="*/ 6861641 h 6861641"/>
              <a:gd name="connsiteX1" fmla="*/ 0 w 4613230"/>
              <a:gd name="connsiteY1" fmla="*/ 6861641 h 6861641"/>
              <a:gd name="connsiteX2" fmla="*/ 1788950 w 4613230"/>
              <a:gd name="connsiteY2" fmla="*/ 0 h 6861641"/>
              <a:gd name="connsiteX3" fmla="*/ 4613230 w 4613230"/>
              <a:gd name="connsiteY3" fmla="*/ 0 h 6861641"/>
              <a:gd name="connsiteX4" fmla="*/ 4613230 w 4613230"/>
              <a:gd name="connsiteY4" fmla="*/ 6861641 h 68616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3230" h="6861641">
                <a:moveTo>
                  <a:pt x="4613230" y="6861641"/>
                </a:moveTo>
                <a:lnTo>
                  <a:pt x="0" y="6861641"/>
                </a:lnTo>
                <a:lnTo>
                  <a:pt x="1788950" y="0"/>
                </a:lnTo>
                <a:lnTo>
                  <a:pt x="4613230" y="0"/>
                </a:lnTo>
                <a:lnTo>
                  <a:pt x="4613230" y="6861641"/>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indent="0" algn="ctr">
              <a:buFont typeface="Arial" panose="020B0604020202020204" pitchFamily="34" charset="0"/>
              <a:buNone/>
            </a:pPr>
            <a:endParaRPr lang="en-US" dirty="0"/>
          </a:p>
        </p:txBody>
      </p:sp>
      <p:sp>
        <p:nvSpPr>
          <p:cNvPr id="44" name="Freeform: Shape 43">
            <a:extLst>
              <a:ext uri="{FF2B5EF4-FFF2-40B4-BE49-F238E27FC236}">
                <a16:creationId xmlns:a16="http://schemas.microsoft.com/office/drawing/2014/main" id="{2399D2ED-C606-4FE3-B01C-3A0A39699E38}"/>
              </a:ext>
              <a:ext uri="{C183D7F6-B498-43B3-948B-1728B52AA6E4}">
                <adec:decorative xmlns:adec="http://schemas.microsoft.com/office/drawing/2017/decorative" val="1"/>
              </a:ext>
            </a:extLst>
          </p:cNvPr>
          <p:cNvSpPr/>
          <p:nvPr userDrawn="1"/>
        </p:nvSpPr>
        <p:spPr>
          <a:xfrm rot="10800000">
            <a:off x="-33556" y="-14280"/>
            <a:ext cx="4615080" cy="10637"/>
          </a:xfrm>
          <a:custGeom>
            <a:avLst/>
            <a:gdLst>
              <a:gd name="connsiteX0" fmla="*/ 4615080 w 4615080"/>
              <a:gd name="connsiteY0" fmla="*/ 10637 h 10637"/>
              <a:gd name="connsiteX1" fmla="*/ 0 w 4615080"/>
              <a:gd name="connsiteY1" fmla="*/ 7095 h 10637"/>
              <a:gd name="connsiteX2" fmla="*/ 1850 w 4615080"/>
              <a:gd name="connsiteY2" fmla="*/ 0 h 10637"/>
              <a:gd name="connsiteX3" fmla="*/ 4615080 w 4615080"/>
              <a:gd name="connsiteY3" fmla="*/ 0 h 10637"/>
              <a:gd name="connsiteX4" fmla="*/ 4615080 w 4615080"/>
              <a:gd name="connsiteY4" fmla="*/ 10637 h 10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5080" h="10637">
                <a:moveTo>
                  <a:pt x="4615080" y="10637"/>
                </a:moveTo>
                <a:lnTo>
                  <a:pt x="0" y="7095"/>
                </a:lnTo>
                <a:lnTo>
                  <a:pt x="1850" y="0"/>
                </a:lnTo>
                <a:lnTo>
                  <a:pt x="4615080" y="0"/>
                </a:lnTo>
                <a:lnTo>
                  <a:pt x="4615080" y="10637"/>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10" name="Straight Connector 9">
            <a:extLst>
              <a:ext uri="{FF2B5EF4-FFF2-40B4-BE49-F238E27FC236}">
                <a16:creationId xmlns:a16="http://schemas.microsoft.com/office/drawing/2014/main" id="{8A05C98F-3390-4876-ACE6-6BDD7A931BDC}"/>
              </a:ext>
              <a:ext uri="{C183D7F6-B498-43B3-948B-1728B52AA6E4}">
                <adec:decorative xmlns:adec="http://schemas.microsoft.com/office/drawing/2017/decorative" val="1"/>
              </a:ext>
            </a:extLst>
          </p:cNvPr>
          <p:cNvCxnSpPr>
            <a:cxnSpLocks/>
          </p:cNvCxnSpPr>
          <p:nvPr userDrawn="1"/>
        </p:nvCxnSpPr>
        <p:spPr>
          <a:xfrm flipH="1">
            <a:off x="-33558" y="0"/>
            <a:ext cx="6705601" cy="8096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26F8EC6-7B48-45CF-933E-F83D29E1692D}"/>
              </a:ext>
              <a:ext uri="{C183D7F6-B498-43B3-948B-1728B52AA6E4}">
                <adec:decorative xmlns:adec="http://schemas.microsoft.com/office/drawing/2017/decorative" val="1"/>
              </a:ext>
            </a:extLst>
          </p:cNvPr>
          <p:cNvCxnSpPr>
            <a:cxnSpLocks/>
          </p:cNvCxnSpPr>
          <p:nvPr userDrawn="1"/>
        </p:nvCxnSpPr>
        <p:spPr>
          <a:xfrm flipV="1">
            <a:off x="3514060" y="1"/>
            <a:ext cx="510363" cy="685799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37FFCAA-1618-46D9-B44D-5CE6E225DB8B}"/>
              </a:ext>
              <a:ext uri="{C183D7F6-B498-43B3-948B-1728B52AA6E4}">
                <adec:decorative xmlns:adec="http://schemas.microsoft.com/office/drawing/2017/decorative" val="1"/>
              </a:ext>
            </a:extLst>
          </p:cNvPr>
          <p:cNvCxnSpPr>
            <a:cxnSpLocks/>
          </p:cNvCxnSpPr>
          <p:nvPr userDrawn="1"/>
        </p:nvCxnSpPr>
        <p:spPr>
          <a:xfrm flipV="1">
            <a:off x="11602477" y="365123"/>
            <a:ext cx="589522" cy="649287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6F2CA3C-3424-4A00-9FDF-0DC9EFAC22F1}"/>
              </a:ext>
              <a:ext uri="{C183D7F6-B498-43B3-948B-1728B52AA6E4}">
                <adec:decorative xmlns:adec="http://schemas.microsoft.com/office/drawing/2017/decorative" val="1"/>
              </a:ext>
            </a:extLst>
          </p:cNvPr>
          <p:cNvCxnSpPr>
            <a:cxnSpLocks/>
          </p:cNvCxnSpPr>
          <p:nvPr userDrawn="1"/>
        </p:nvCxnSpPr>
        <p:spPr>
          <a:xfrm flipH="1" flipV="1">
            <a:off x="9340702" y="-10737"/>
            <a:ext cx="2851297" cy="168004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0FA2E1A-8693-4B6C-ABF7-81B17586C3A0}"/>
              </a:ext>
              <a:ext uri="{C183D7F6-B498-43B3-948B-1728B52AA6E4}">
                <adec:decorative xmlns:adec="http://schemas.microsoft.com/office/drawing/2017/decorative" val="1"/>
              </a:ext>
            </a:extLst>
          </p:cNvPr>
          <p:cNvCxnSpPr>
            <a:cxnSpLocks/>
          </p:cNvCxnSpPr>
          <p:nvPr userDrawn="1"/>
        </p:nvCxnSpPr>
        <p:spPr>
          <a:xfrm flipH="1" flipV="1">
            <a:off x="-33557" y="6045958"/>
            <a:ext cx="6876857" cy="81204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48" name="Picture Placeholder 47">
            <a:extLst>
              <a:ext uri="{FF2B5EF4-FFF2-40B4-BE49-F238E27FC236}">
                <a16:creationId xmlns:a16="http://schemas.microsoft.com/office/drawing/2014/main" id="{C564A0C9-27BD-49AC-A786-23623E329EE8}"/>
              </a:ext>
            </a:extLst>
          </p:cNvPr>
          <p:cNvSpPr>
            <a:spLocks noGrp="1"/>
          </p:cNvSpPr>
          <p:nvPr>
            <p:ph type="pic" sz="quarter" idx="13"/>
          </p:nvPr>
        </p:nvSpPr>
        <p:spPr>
          <a:xfrm>
            <a:off x="2623279" y="0"/>
            <a:ext cx="9568721" cy="6858000"/>
          </a:xfrm>
          <a:custGeom>
            <a:avLst/>
            <a:gdLst>
              <a:gd name="connsiteX0" fmla="*/ 1955447 w 9568721"/>
              <a:gd name="connsiteY0" fmla="*/ 0 h 6858000"/>
              <a:gd name="connsiteX1" fmla="*/ 9568721 w 9568721"/>
              <a:gd name="connsiteY1" fmla="*/ 0 h 6858000"/>
              <a:gd name="connsiteX2" fmla="*/ 9568721 w 9568721"/>
              <a:gd name="connsiteY2" fmla="*/ 6858000 h 6858000"/>
              <a:gd name="connsiteX3" fmla="*/ 0 w 9568721"/>
              <a:gd name="connsiteY3" fmla="*/ 6858000 h 6858000"/>
              <a:gd name="connsiteX4" fmla="*/ 0 w 9568721"/>
              <a:gd name="connsiteY4" fmla="*/ 6857998 h 6858000"/>
              <a:gd name="connsiteX5" fmla="*/ 167446 w 9568721"/>
              <a:gd name="connsiteY5" fmla="*/ 685799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68721" h="6858000">
                <a:moveTo>
                  <a:pt x="1955447" y="0"/>
                </a:moveTo>
                <a:lnTo>
                  <a:pt x="9568721" y="0"/>
                </a:lnTo>
                <a:lnTo>
                  <a:pt x="9568721" y="6858000"/>
                </a:lnTo>
                <a:lnTo>
                  <a:pt x="0" y="6858000"/>
                </a:lnTo>
                <a:lnTo>
                  <a:pt x="0" y="6857998"/>
                </a:lnTo>
                <a:lnTo>
                  <a:pt x="167446" y="6857998"/>
                </a:lnTo>
                <a:close/>
              </a:path>
            </a:pathLst>
          </a:custGeom>
          <a:solidFill>
            <a:schemeClr val="accent2"/>
          </a:solidFill>
        </p:spPr>
        <p:txBody>
          <a:bodyPr wrap="square">
            <a:noAutofit/>
          </a:bodyPr>
          <a:lstStyle/>
          <a:p>
            <a:r>
              <a:rPr lang="en-US"/>
              <a:t>Click icon to add picture</a:t>
            </a:r>
            <a:endParaRPr lang="en-US" dirty="0"/>
          </a:p>
        </p:txBody>
      </p:sp>
      <p:sp>
        <p:nvSpPr>
          <p:cNvPr id="6" name="Title 5">
            <a:extLst>
              <a:ext uri="{FF2B5EF4-FFF2-40B4-BE49-F238E27FC236}">
                <a16:creationId xmlns:a16="http://schemas.microsoft.com/office/drawing/2014/main" id="{208E3DBC-8B68-468D-8087-25FED9397CBE}"/>
              </a:ext>
            </a:extLst>
          </p:cNvPr>
          <p:cNvSpPr>
            <a:spLocks noGrp="1"/>
          </p:cNvSpPr>
          <p:nvPr>
            <p:ph type="title"/>
          </p:nvPr>
        </p:nvSpPr>
        <p:spPr>
          <a:xfrm>
            <a:off x="520697" y="1040001"/>
            <a:ext cx="3338625" cy="3150159"/>
          </a:xfrm>
        </p:spPr>
        <p:txBody>
          <a:bodyPr anchor="t"/>
          <a:lstStyle/>
          <a:p>
            <a:r>
              <a:rPr lang="en-US"/>
              <a:t>Click to edit Master title style</a:t>
            </a:r>
            <a:endParaRPr lang="en-US" dirty="0"/>
          </a:p>
        </p:txBody>
      </p:sp>
      <p:sp>
        <p:nvSpPr>
          <p:cNvPr id="15" name="Text Placeholder 14">
            <a:extLst>
              <a:ext uri="{FF2B5EF4-FFF2-40B4-BE49-F238E27FC236}">
                <a16:creationId xmlns:a16="http://schemas.microsoft.com/office/drawing/2014/main" id="{490C672D-EAE7-4BF2-81BB-72858B251D1C}"/>
              </a:ext>
            </a:extLst>
          </p:cNvPr>
          <p:cNvSpPr>
            <a:spLocks noGrp="1"/>
          </p:cNvSpPr>
          <p:nvPr>
            <p:ph type="body" sz="quarter" idx="14" hasCustomPrompt="1"/>
          </p:nvPr>
        </p:nvSpPr>
        <p:spPr>
          <a:xfrm>
            <a:off x="490538" y="4240213"/>
            <a:ext cx="3497262" cy="1801812"/>
          </a:xfrm>
        </p:spPr>
        <p:txBody>
          <a:bodyPr>
            <a:normAutofit/>
          </a:bodyPr>
          <a:lstStyle>
            <a:lvl1pPr marL="0" indent="0">
              <a:buNone/>
              <a:defRPr sz="2400"/>
            </a:lvl1pPr>
            <a:lvl2pPr>
              <a:buNone/>
              <a:defRPr sz="1600"/>
            </a:lvl2pPr>
            <a:lvl3pPr>
              <a:buNone/>
              <a:defRPr sz="1600"/>
            </a:lvl3pPr>
            <a:lvl4pPr>
              <a:buNone/>
              <a:defRPr sz="1600"/>
            </a:lvl4pPr>
            <a:lvl5pPr>
              <a:buNone/>
              <a:defRPr sz="1600"/>
            </a:lvl5pPr>
          </a:lstStyle>
          <a:p>
            <a:pPr lvl="0"/>
            <a:r>
              <a:rPr lang="en-US" dirty="0"/>
              <a:t>Presentation Name</a:t>
            </a:r>
          </a:p>
        </p:txBody>
      </p:sp>
    </p:spTree>
    <p:extLst>
      <p:ext uri="{BB962C8B-B14F-4D97-AF65-F5344CB8AC3E}">
        <p14:creationId xmlns:p14="http://schemas.microsoft.com/office/powerpoint/2010/main" val="1742368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normAutofit/>
          </a:bodyPr>
          <a:lstStyle>
            <a:lvl1pPr>
              <a:defRPr sz="4400"/>
            </a:lvl1p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ctr" anchorCtr="0">
            <a:normAutofit/>
          </a:bodyPr>
          <a:lstStyle>
            <a:lvl1pPr marL="0" indent="0">
              <a:buNone/>
              <a:defRPr sz="28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lvl1pPr marL="283464" indent="-283464">
              <a:defRPr/>
            </a:lvl1pPr>
            <a:lvl2pPr marL="283464" indent="-283464">
              <a:defRPr/>
            </a:lvl2pPr>
            <a:lvl3pPr marL="283464" indent="-283464">
              <a:defRPr/>
            </a:lvl3pPr>
            <a:lvl4pPr marL="283464" indent="-283464">
              <a:defRPr/>
            </a:lvl4pPr>
            <a:lvl5pPr marL="283464" indent="-283464">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ctr" anchorCtr="0">
            <a:normAutofit/>
          </a:bodyPr>
          <a:lstStyle>
            <a:lvl1pPr marL="0" indent="0">
              <a:buNone/>
              <a:defRPr sz="28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lvl1pPr marL="283464" indent="-283464">
              <a:defRPr/>
            </a:lvl1pPr>
            <a:lvl2pPr marL="283464" indent="-283464">
              <a:defRPr/>
            </a:lvl2pPr>
            <a:lvl3pPr marL="283464" indent="-283464">
              <a:defRPr/>
            </a:lvl3pPr>
            <a:lvl4pPr marL="283464" indent="-283464">
              <a:defRPr/>
            </a:lvl4pPr>
            <a:lvl5pPr marL="283464" indent="-283464">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r>
              <a:rPr lang="en-US" dirty="0"/>
              <a:t>Sample Footer Text</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r>
              <a:rPr lang="en-US"/>
              <a:t>2/7/20XX</a:t>
            </a:r>
            <a:endParaRPr lang="en-US" dirty="0"/>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3210309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normAutofit/>
          </a:bodyPr>
          <a:lstStyle>
            <a:lvl1pPr>
              <a:defRPr sz="4400"/>
            </a:lvl1p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3200400" cy="823912"/>
          </a:xfrm>
        </p:spPr>
        <p:txBody>
          <a:bodyPr anchor="ctr" anchorCtr="0">
            <a:normAutofit/>
          </a:bodyPr>
          <a:lstStyle>
            <a:lvl1pPr marL="0" indent="0">
              <a:buNone/>
              <a:defRPr sz="24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3200400" cy="3684588"/>
          </a:xfrm>
        </p:spPr>
        <p:txBody>
          <a:bodyPr>
            <a:normAutofit/>
          </a:bodyPr>
          <a:lstStyle>
            <a:lvl1pPr marL="283464" indent="-283464">
              <a:defRPr sz="2000"/>
            </a:lvl1pPr>
            <a:lvl2pPr marL="283464" indent="-283464">
              <a:defRPr sz="2000"/>
            </a:lvl2pPr>
            <a:lvl3pPr marL="283464" indent="-283464">
              <a:defRPr sz="2000"/>
            </a:lvl3pPr>
            <a:lvl4pPr marL="283464" indent="-283464">
              <a:defRPr sz="2000"/>
            </a:lvl4pPr>
            <a:lvl5pPr marL="283464" indent="-283464">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4495800" y="1734325"/>
            <a:ext cx="3200400" cy="823912"/>
          </a:xfrm>
        </p:spPr>
        <p:txBody>
          <a:bodyPr anchor="ctr" anchorCtr="0">
            <a:normAutofit/>
          </a:bodyPr>
          <a:lstStyle>
            <a:lvl1pPr marL="0" indent="0">
              <a:buNone/>
              <a:defRPr sz="24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4495800" y="2558237"/>
            <a:ext cx="3200400" cy="3684588"/>
          </a:xfrm>
        </p:spPr>
        <p:txBody>
          <a:bodyPr>
            <a:normAutofit/>
          </a:bodyPr>
          <a:lstStyle>
            <a:lvl1pPr marL="283464" indent="-283464">
              <a:defRPr sz="2000"/>
            </a:lvl1pPr>
            <a:lvl2pPr marL="283464" indent="-283464">
              <a:defRPr sz="2000"/>
            </a:lvl2pPr>
            <a:lvl3pPr marL="283464" indent="-283464">
              <a:defRPr sz="2000"/>
            </a:lvl3pPr>
            <a:lvl4pPr marL="283464" indent="-283464">
              <a:defRPr sz="2000"/>
            </a:lvl4pPr>
            <a:lvl5pPr marL="283464" indent="-283464">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4">
            <a:extLst>
              <a:ext uri="{FF2B5EF4-FFF2-40B4-BE49-F238E27FC236}">
                <a16:creationId xmlns:a16="http://schemas.microsoft.com/office/drawing/2014/main" id="{90851D2E-FEBE-45BF-A78F-C1F61B6C3856}"/>
              </a:ext>
            </a:extLst>
          </p:cNvPr>
          <p:cNvSpPr>
            <a:spLocks noGrp="1"/>
          </p:cNvSpPr>
          <p:nvPr>
            <p:ph type="body" sz="quarter" idx="13"/>
          </p:nvPr>
        </p:nvSpPr>
        <p:spPr>
          <a:xfrm>
            <a:off x="8151812" y="1734325"/>
            <a:ext cx="3200400" cy="823912"/>
          </a:xfrm>
        </p:spPr>
        <p:txBody>
          <a:bodyPr anchor="ctr" anchorCtr="0">
            <a:normAutofit/>
          </a:bodyPr>
          <a:lstStyle>
            <a:lvl1pPr marL="0" indent="0">
              <a:buNone/>
              <a:defRPr sz="24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Content Placeholder 5">
            <a:extLst>
              <a:ext uri="{FF2B5EF4-FFF2-40B4-BE49-F238E27FC236}">
                <a16:creationId xmlns:a16="http://schemas.microsoft.com/office/drawing/2014/main" id="{4135C99B-A268-4617-89C4-8F3AA2AAA69A}"/>
              </a:ext>
            </a:extLst>
          </p:cNvPr>
          <p:cNvSpPr>
            <a:spLocks noGrp="1"/>
          </p:cNvSpPr>
          <p:nvPr>
            <p:ph sz="quarter" idx="14"/>
          </p:nvPr>
        </p:nvSpPr>
        <p:spPr>
          <a:xfrm>
            <a:off x="8151812" y="2558237"/>
            <a:ext cx="3200400" cy="3684588"/>
          </a:xfrm>
        </p:spPr>
        <p:txBody>
          <a:bodyPr>
            <a:normAutofit/>
          </a:bodyPr>
          <a:lstStyle>
            <a:lvl1pPr marL="283464" indent="-283464">
              <a:defRPr sz="2000"/>
            </a:lvl1pPr>
            <a:lvl2pPr marL="283464" indent="-283464">
              <a:defRPr sz="2000"/>
            </a:lvl2pPr>
            <a:lvl3pPr marL="283464" indent="-283464">
              <a:defRPr sz="2000"/>
            </a:lvl3pPr>
            <a:lvl4pPr marL="283464" indent="-283464">
              <a:defRPr sz="2000"/>
            </a:lvl4pPr>
            <a:lvl5pPr marL="283464" indent="-283464">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r>
              <a:rPr lang="en-US" dirty="0"/>
              <a:t>Sample Footer Text</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r>
              <a:rPr lang="en-US"/>
              <a:t>2/7/20XX</a:t>
            </a:r>
            <a:endParaRPr lang="en-US" dirty="0"/>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27602552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9FC1870-C7ED-435A-8479-DFD344B9375D}"/>
              </a:ext>
            </a:extLst>
          </p:cNvPr>
          <p:cNvSpPr>
            <a:spLocks noGrp="1"/>
          </p:cNvSpPr>
          <p:nvPr>
            <p:ph type="title"/>
          </p:nvPr>
        </p:nvSpPr>
        <p:spPr>
          <a:xfrm>
            <a:off x="1143001" y="533400"/>
            <a:ext cx="5496636" cy="1685898"/>
          </a:xfrm>
        </p:spPr>
        <p:txBody>
          <a:bodyPr>
            <a:normAutofit/>
          </a:bodyPr>
          <a:lstStyle>
            <a:lvl1pPr>
              <a:defRPr sz="4400"/>
            </a:lvl1pPr>
          </a:lstStyle>
          <a:p>
            <a:r>
              <a:rPr lang="en-US"/>
              <a:t>Click to edit Master title style</a:t>
            </a:r>
            <a:endParaRPr lang="en-US" dirty="0"/>
          </a:p>
        </p:txBody>
      </p:sp>
      <p:sp>
        <p:nvSpPr>
          <p:cNvPr id="6" name="Content Placeholder 2">
            <a:extLst>
              <a:ext uri="{FF2B5EF4-FFF2-40B4-BE49-F238E27FC236}">
                <a16:creationId xmlns:a16="http://schemas.microsoft.com/office/drawing/2014/main" id="{D855DAF2-123D-4C27-95D2-974B571079F3}"/>
              </a:ext>
            </a:extLst>
          </p:cNvPr>
          <p:cNvSpPr>
            <a:spLocks noGrp="1"/>
          </p:cNvSpPr>
          <p:nvPr>
            <p:ph idx="1"/>
          </p:nvPr>
        </p:nvSpPr>
        <p:spPr>
          <a:xfrm>
            <a:off x="1143001" y="2229347"/>
            <a:ext cx="5496636" cy="3821743"/>
          </a:xfrm>
        </p:spPr>
        <p:txBody>
          <a:bodyPr/>
          <a:lstStyle>
            <a:lvl1pPr marL="0" indent="0">
              <a:buNone/>
              <a:defRPr/>
            </a:lvl1pPr>
          </a:lstStyle>
          <a:p>
            <a:pPr lvl="0"/>
            <a:r>
              <a:rPr lang="en-US"/>
              <a:t>Click to edit Master text styles</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14" name="Picture Placeholder 11">
            <a:extLst>
              <a:ext uri="{FF2B5EF4-FFF2-40B4-BE49-F238E27FC236}">
                <a16:creationId xmlns:a16="http://schemas.microsoft.com/office/drawing/2014/main" id="{E3769467-BA9B-49FE-B40A-419EF32766CE}"/>
              </a:ext>
            </a:extLst>
          </p:cNvPr>
          <p:cNvSpPr>
            <a:spLocks noGrp="1"/>
          </p:cNvSpPr>
          <p:nvPr>
            <p:ph type="pic" sz="quarter" idx="14"/>
          </p:nvPr>
        </p:nvSpPr>
        <p:spPr>
          <a:xfrm>
            <a:off x="7186070" y="0"/>
            <a:ext cx="2463897" cy="3429000"/>
          </a:xfrm>
          <a:solidFill>
            <a:schemeClr val="accent2"/>
          </a:solidFill>
        </p:spPr>
        <p:txBody>
          <a:bodyPr/>
          <a:lstStyle/>
          <a:p>
            <a:r>
              <a:rPr lang="en-US"/>
              <a:t>Click icon to add picture</a:t>
            </a:r>
            <a:endParaRPr lang="en-US" dirty="0"/>
          </a:p>
        </p:txBody>
      </p:sp>
      <p:sp>
        <p:nvSpPr>
          <p:cNvPr id="12" name="Picture Placeholder 11">
            <a:extLst>
              <a:ext uri="{FF2B5EF4-FFF2-40B4-BE49-F238E27FC236}">
                <a16:creationId xmlns:a16="http://schemas.microsoft.com/office/drawing/2014/main" id="{77878E15-1592-426F-A454-7F4568224567}"/>
              </a:ext>
            </a:extLst>
          </p:cNvPr>
          <p:cNvSpPr>
            <a:spLocks noGrp="1"/>
          </p:cNvSpPr>
          <p:nvPr>
            <p:ph type="pic" sz="quarter" idx="13"/>
          </p:nvPr>
        </p:nvSpPr>
        <p:spPr>
          <a:xfrm>
            <a:off x="9649155" y="0"/>
            <a:ext cx="2539797" cy="3429000"/>
          </a:xfrm>
          <a:solidFill>
            <a:schemeClr val="accent2"/>
          </a:solidFill>
        </p:spPr>
        <p:txBody>
          <a:bodyPr/>
          <a:lstStyle/>
          <a:p>
            <a:r>
              <a:rPr lang="en-US"/>
              <a:t>Click icon to add picture</a:t>
            </a:r>
            <a:endParaRPr lang="en-US" dirty="0"/>
          </a:p>
        </p:txBody>
      </p:sp>
      <p:sp>
        <p:nvSpPr>
          <p:cNvPr id="16" name="Picture Placeholder 11">
            <a:extLst>
              <a:ext uri="{FF2B5EF4-FFF2-40B4-BE49-F238E27FC236}">
                <a16:creationId xmlns:a16="http://schemas.microsoft.com/office/drawing/2014/main" id="{E318F348-8CAC-4ADD-8162-E88487E44EBB}"/>
              </a:ext>
            </a:extLst>
          </p:cNvPr>
          <p:cNvSpPr>
            <a:spLocks noGrp="1"/>
          </p:cNvSpPr>
          <p:nvPr>
            <p:ph type="pic" sz="quarter" idx="16"/>
          </p:nvPr>
        </p:nvSpPr>
        <p:spPr>
          <a:xfrm>
            <a:off x="7186070" y="3383280"/>
            <a:ext cx="2463897" cy="3474720"/>
          </a:xfrm>
          <a:solidFill>
            <a:schemeClr val="accent2"/>
          </a:solidFill>
        </p:spPr>
        <p:txBody>
          <a:bodyPr/>
          <a:lstStyle/>
          <a:p>
            <a:r>
              <a:rPr lang="en-US"/>
              <a:t>Click icon to add picture</a:t>
            </a:r>
            <a:endParaRPr lang="en-US" dirty="0"/>
          </a:p>
        </p:txBody>
      </p:sp>
      <p:sp>
        <p:nvSpPr>
          <p:cNvPr id="15" name="Picture Placeholder 11">
            <a:extLst>
              <a:ext uri="{FF2B5EF4-FFF2-40B4-BE49-F238E27FC236}">
                <a16:creationId xmlns:a16="http://schemas.microsoft.com/office/drawing/2014/main" id="{C762F208-8E03-4B5E-9F11-0F01147F6A47}"/>
              </a:ext>
            </a:extLst>
          </p:cNvPr>
          <p:cNvSpPr>
            <a:spLocks noGrp="1"/>
          </p:cNvSpPr>
          <p:nvPr>
            <p:ph type="pic" sz="quarter" idx="15"/>
          </p:nvPr>
        </p:nvSpPr>
        <p:spPr>
          <a:xfrm>
            <a:off x="9649155" y="3383280"/>
            <a:ext cx="2539797" cy="3474720"/>
          </a:xfrm>
          <a:solidFill>
            <a:schemeClr val="accent2"/>
          </a:solidFill>
        </p:spPr>
        <p:txBody>
          <a:bodyPr/>
          <a:lstStyle/>
          <a:p>
            <a:r>
              <a:rPr lang="en-US"/>
              <a:t>Click icon to add picture</a:t>
            </a:r>
            <a:endParaRPr lang="en-US" dirty="0"/>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lvl1pPr>
              <a:defRPr>
                <a:solidFill>
                  <a:schemeClr val="bg1"/>
                </a:solidFill>
              </a:defRPr>
            </a:lvl1pPr>
          </a:lstStyle>
          <a:p>
            <a:r>
              <a:rPr lang="en-US"/>
              <a:t>2/7/20XX</a:t>
            </a:r>
            <a:endParaRPr lang="en-US" dirty="0"/>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lvl1pPr>
              <a:defRPr>
                <a:solidFill>
                  <a:schemeClr val="bg1"/>
                </a:solidFill>
              </a:defRPr>
            </a:lvl1pPr>
          </a:lstStyle>
          <a:p>
            <a:fld id="{312CC964-A50B-4C29-B4E4-2C30BB34CCF3}" type="slidenum">
              <a:rPr lang="en-US" smtClean="0"/>
              <a:pPr/>
              <a:t>‹#›</a:t>
            </a:fld>
            <a:endParaRPr lang="en-US" dirty="0"/>
          </a:p>
        </p:txBody>
      </p:sp>
    </p:spTree>
    <p:extLst>
      <p:ext uri="{BB962C8B-B14F-4D97-AF65-F5344CB8AC3E}">
        <p14:creationId xmlns:p14="http://schemas.microsoft.com/office/powerpoint/2010/main" val="4597113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6AF1A06-62E5-489E-B58B-735C8C7AC163}"/>
              </a:ext>
            </a:extLst>
          </p:cNvPr>
          <p:cNvSpPr>
            <a:spLocks noGrp="1"/>
          </p:cNvSpPr>
          <p:nvPr>
            <p:ph type="title"/>
          </p:nvPr>
        </p:nvSpPr>
        <p:spPr>
          <a:xfrm>
            <a:off x="5146159" y="685800"/>
            <a:ext cx="6238688" cy="1382233"/>
          </a:xfrm>
        </p:spPr>
        <p:txBody>
          <a:bodyPr>
            <a:normAutofit/>
          </a:bodyPr>
          <a:lstStyle>
            <a:lvl1pPr>
              <a:defRPr sz="4400"/>
            </a:lvl1pPr>
          </a:lstStyle>
          <a:p>
            <a:r>
              <a:rPr lang="en-US"/>
              <a:t>Click to edit Master title style</a:t>
            </a:r>
            <a:endParaRPr lang="en-US" dirty="0"/>
          </a:p>
        </p:txBody>
      </p:sp>
      <p:sp>
        <p:nvSpPr>
          <p:cNvPr id="11" name="Picture Placeholder 10">
            <a:extLst>
              <a:ext uri="{FF2B5EF4-FFF2-40B4-BE49-F238E27FC236}">
                <a16:creationId xmlns:a16="http://schemas.microsoft.com/office/drawing/2014/main" id="{F69C6C4F-4058-4399-B572-5BE848DDF8B3}"/>
              </a:ext>
            </a:extLst>
          </p:cNvPr>
          <p:cNvSpPr>
            <a:spLocks noGrp="1"/>
          </p:cNvSpPr>
          <p:nvPr>
            <p:ph type="pic" sz="quarter" idx="13"/>
          </p:nvPr>
        </p:nvSpPr>
        <p:spPr>
          <a:xfrm>
            <a:off x="0" y="-7444"/>
            <a:ext cx="4966447" cy="6846394"/>
          </a:xfrm>
          <a:custGeom>
            <a:avLst/>
            <a:gdLst>
              <a:gd name="connsiteX0" fmla="*/ 0 w 4966447"/>
              <a:gd name="connsiteY0" fmla="*/ 0 h 6846394"/>
              <a:gd name="connsiteX1" fmla="*/ 4966447 w 4966447"/>
              <a:gd name="connsiteY1" fmla="*/ 0 h 6846394"/>
              <a:gd name="connsiteX2" fmla="*/ 3362258 w 4966447"/>
              <a:gd name="connsiteY2" fmla="*/ 6846394 h 6846394"/>
              <a:gd name="connsiteX3" fmla="*/ 0 w 4966447"/>
              <a:gd name="connsiteY3" fmla="*/ 6846394 h 6846394"/>
            </a:gdLst>
            <a:ahLst/>
            <a:cxnLst>
              <a:cxn ang="0">
                <a:pos x="connsiteX0" y="connsiteY0"/>
              </a:cxn>
              <a:cxn ang="0">
                <a:pos x="connsiteX1" y="connsiteY1"/>
              </a:cxn>
              <a:cxn ang="0">
                <a:pos x="connsiteX2" y="connsiteY2"/>
              </a:cxn>
              <a:cxn ang="0">
                <a:pos x="connsiteX3" y="connsiteY3"/>
              </a:cxn>
            </a:cxnLst>
            <a:rect l="l" t="t" r="r" b="b"/>
            <a:pathLst>
              <a:path w="4966447" h="6846394">
                <a:moveTo>
                  <a:pt x="0" y="0"/>
                </a:moveTo>
                <a:lnTo>
                  <a:pt x="4966447" y="0"/>
                </a:lnTo>
                <a:lnTo>
                  <a:pt x="3362258" y="6846394"/>
                </a:lnTo>
                <a:lnTo>
                  <a:pt x="0" y="6846394"/>
                </a:lnTo>
                <a:close/>
              </a:path>
            </a:pathLst>
          </a:custGeom>
          <a:solidFill>
            <a:schemeClr val="accent2"/>
          </a:solidFill>
        </p:spPr>
        <p:txBody>
          <a:bodyPr wrap="square">
            <a:noAutofit/>
          </a:bodyPr>
          <a:lstStyle/>
          <a:p>
            <a:r>
              <a:rPr lang="en-US"/>
              <a:t>Click icon to add picture</a:t>
            </a:r>
            <a:endParaRPr lang="en-US" dirty="0"/>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lvl1pPr>
              <a:defRPr>
                <a:solidFill>
                  <a:schemeClr val="bg1"/>
                </a:solidFill>
              </a:defRPr>
            </a:lvl1pPr>
          </a:lstStyle>
          <a:p>
            <a:r>
              <a:rPr lang="en-US" dirty="0"/>
              <a:t>Sample Footer Text</a:t>
            </a:r>
            <a:endParaRPr lang="en-US" dirty="0">
              <a:solidFill>
                <a:schemeClr val="bg1"/>
              </a:solidFill>
            </a:endParaRPr>
          </a:p>
        </p:txBody>
      </p:sp>
      <p:sp>
        <p:nvSpPr>
          <p:cNvPr id="7" name="Content Placeholder 2">
            <a:extLst>
              <a:ext uri="{FF2B5EF4-FFF2-40B4-BE49-F238E27FC236}">
                <a16:creationId xmlns:a16="http://schemas.microsoft.com/office/drawing/2014/main" id="{9C26D8E8-8E78-469E-8668-51D3E4C11F13}"/>
              </a:ext>
            </a:extLst>
          </p:cNvPr>
          <p:cNvSpPr>
            <a:spLocks noGrp="1"/>
          </p:cNvSpPr>
          <p:nvPr>
            <p:ph idx="1"/>
          </p:nvPr>
        </p:nvSpPr>
        <p:spPr>
          <a:xfrm>
            <a:off x="5146158" y="2301949"/>
            <a:ext cx="6238687" cy="4022650"/>
          </a:xfrm>
        </p:spPr>
        <p:txBody>
          <a:bodyPr/>
          <a:lstStyle>
            <a:lvl1pPr>
              <a:buNone/>
              <a:defRPr/>
            </a:lvl1pPr>
          </a:lstStyle>
          <a:p>
            <a:pPr lvl="0"/>
            <a:r>
              <a:rPr lang="en-US"/>
              <a:t>Click to edit Master text styles</a:t>
            </a:r>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a:t>2/7/20XX</a:t>
            </a:r>
            <a:endParaRPr lang="en-US" dirty="0"/>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cxnSp>
        <p:nvCxnSpPr>
          <p:cNvPr id="8" name="Straight Connector 7">
            <a:extLst>
              <a:ext uri="{FF2B5EF4-FFF2-40B4-BE49-F238E27FC236}">
                <a16:creationId xmlns:a16="http://schemas.microsoft.com/office/drawing/2014/main" id="{ED096BF3-A78D-4B37-892C-A0C32711851A}"/>
              </a:ext>
              <a:ext uri="{C183D7F6-B498-43B3-948B-1728B52AA6E4}">
                <adec:decorative xmlns:adec="http://schemas.microsoft.com/office/drawing/2017/decorative" val="1"/>
              </a:ext>
            </a:extLst>
          </p:cNvPr>
          <p:cNvCxnSpPr>
            <a:cxnSpLocks/>
          </p:cNvCxnSpPr>
          <p:nvPr userDrawn="1"/>
        </p:nvCxnSpPr>
        <p:spPr>
          <a:xfrm flipH="1">
            <a:off x="3627455" y="-19394"/>
            <a:ext cx="806149" cy="687739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94780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10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a:t>2/7/20XX</a:t>
            </a:r>
            <a:endParaRPr lang="en-US" dirty="0"/>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6870231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r>
              <a:rPr lang="en-US"/>
              <a:t>2/7/20XX</a:t>
            </a:r>
            <a:endParaRPr lang="en-US" dirty="0"/>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9499701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r>
              <a:rPr lang="en-US"/>
              <a:t>2/7/20XX</a:t>
            </a:r>
            <a:endParaRPr lang="en-US" dirty="0"/>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1284515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r>
              <a:rPr lang="en-US"/>
              <a:t>2/7/20XX</a:t>
            </a:r>
            <a:endParaRPr lang="en-US" dirty="0"/>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1136795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r>
              <a:rPr lang="en-US"/>
              <a:t>2/7/20XX</a:t>
            </a:r>
            <a:endParaRPr lang="en-US" dirty="0"/>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9259756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a:t>2/7/20XX</a:t>
            </a:r>
            <a:endParaRPr lang="en-US" dirty="0"/>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11857525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CA046725-2805-431E-AA4E-0B018DFB3EAC}"/>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23">
            <a:extLst>
              <a:ext uri="{FF2B5EF4-FFF2-40B4-BE49-F238E27FC236}">
                <a16:creationId xmlns:a16="http://schemas.microsoft.com/office/drawing/2014/main" id="{3C30A62C-FEC9-4F1D-976E-DB003592FD3E}"/>
              </a:ext>
              <a:ext uri="{C183D7F6-B498-43B3-948B-1728B52AA6E4}">
                <adec:decorative xmlns:adec="http://schemas.microsoft.com/office/drawing/2017/decorative" val="1"/>
              </a:ext>
            </a:extLst>
          </p:cNvPr>
          <p:cNvSpPr/>
          <p:nvPr userDrawn="1"/>
        </p:nvSpPr>
        <p:spPr>
          <a:xfrm rot="10800000">
            <a:off x="0" y="-5979"/>
            <a:ext cx="5111086" cy="6932218"/>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 name="connsiteX0" fmla="*/ 2023235 w 6699211"/>
              <a:gd name="connsiteY0" fmla="*/ 0 h 6869951"/>
              <a:gd name="connsiteX1" fmla="*/ 6699211 w 6699211"/>
              <a:gd name="connsiteY1" fmla="*/ 11953 h 6869951"/>
              <a:gd name="connsiteX2" fmla="*/ 6699211 w 6699211"/>
              <a:gd name="connsiteY2" fmla="*/ 6869951 h 6869951"/>
              <a:gd name="connsiteX3" fmla="*/ 0 w 6699211"/>
              <a:gd name="connsiteY3" fmla="*/ 6856303 h 6869951"/>
              <a:gd name="connsiteX4" fmla="*/ 2023235 w 6699211"/>
              <a:gd name="connsiteY4" fmla="*/ 0 h 6869951"/>
              <a:gd name="connsiteX0" fmla="*/ 2702995 w 6699211"/>
              <a:gd name="connsiteY0" fmla="*/ 42638 h 6857998"/>
              <a:gd name="connsiteX1" fmla="*/ 6699211 w 6699211"/>
              <a:gd name="connsiteY1" fmla="*/ 0 h 6857998"/>
              <a:gd name="connsiteX2" fmla="*/ 6699211 w 6699211"/>
              <a:gd name="connsiteY2" fmla="*/ 6857998 h 6857998"/>
              <a:gd name="connsiteX3" fmla="*/ 0 w 6699211"/>
              <a:gd name="connsiteY3" fmla="*/ 6844350 h 6857998"/>
              <a:gd name="connsiteX4" fmla="*/ 2702995 w 6699211"/>
              <a:gd name="connsiteY4" fmla="*/ 42638 h 6857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9211" h="6857998">
                <a:moveTo>
                  <a:pt x="2702995" y="42638"/>
                </a:moveTo>
                <a:lnTo>
                  <a:pt x="6699211" y="0"/>
                </a:lnTo>
                <a:lnTo>
                  <a:pt x="6699211" y="6857998"/>
                </a:lnTo>
                <a:lnTo>
                  <a:pt x="0" y="6844350"/>
                </a:lnTo>
                <a:lnTo>
                  <a:pt x="2702995" y="42638"/>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ACA2C262-0DF7-4EBE-8F23-D1240B3BB5A9}"/>
              </a:ext>
            </a:extLst>
          </p:cNvPr>
          <p:cNvSpPr>
            <a:spLocks noGrp="1"/>
          </p:cNvSpPr>
          <p:nvPr>
            <p:ph type="title"/>
          </p:nvPr>
        </p:nvSpPr>
        <p:spPr>
          <a:xfrm>
            <a:off x="680485" y="675167"/>
            <a:ext cx="3761862" cy="3055078"/>
          </a:xfrm>
        </p:spPr>
        <p:txBody>
          <a:bodyPr anchor="t">
            <a:normAutofit/>
          </a:bodyPr>
          <a:lstStyle>
            <a:lvl1pPr>
              <a:defRPr sz="4400"/>
            </a:lvl1pPr>
          </a:lstStyle>
          <a:p>
            <a:r>
              <a:rPr lang="en-US"/>
              <a:t>Click to edit Master title style</a:t>
            </a:r>
            <a:endParaRPr lang="en-US" dirty="0"/>
          </a:p>
        </p:txBody>
      </p:sp>
      <p:sp>
        <p:nvSpPr>
          <p:cNvPr id="8" name="Content Placeholder 2">
            <a:extLst>
              <a:ext uri="{FF2B5EF4-FFF2-40B4-BE49-F238E27FC236}">
                <a16:creationId xmlns:a16="http://schemas.microsoft.com/office/drawing/2014/main" id="{430E531D-ED29-45E2-A30F-0363B29E057C}"/>
              </a:ext>
            </a:extLst>
          </p:cNvPr>
          <p:cNvSpPr>
            <a:spLocks noGrp="1"/>
          </p:cNvSpPr>
          <p:nvPr>
            <p:ph idx="1"/>
          </p:nvPr>
        </p:nvSpPr>
        <p:spPr>
          <a:xfrm>
            <a:off x="5167424" y="533400"/>
            <a:ext cx="3794512" cy="5797237"/>
          </a:xfrm>
        </p:spPr>
        <p:txBody>
          <a:bodyPr anchor="ctr">
            <a:normAutofit/>
          </a:bodyPr>
          <a:lstStyle>
            <a:lvl1pPr>
              <a:buNone/>
              <a:defRPr/>
            </a:lvl1pPr>
          </a:lstStyle>
          <a:p>
            <a:pPr lvl="0"/>
            <a:r>
              <a:rPr lang="en-US"/>
              <a:t>Click to edit Master text styles</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cxnSp>
        <p:nvCxnSpPr>
          <p:cNvPr id="10" name="Straight Connector 9">
            <a:extLst>
              <a:ext uri="{FF2B5EF4-FFF2-40B4-BE49-F238E27FC236}">
                <a16:creationId xmlns:a16="http://schemas.microsoft.com/office/drawing/2014/main" id="{0801F434-3E0E-40D9-A2D3-857BAE77D1D7}"/>
              </a:ext>
              <a:ext uri="{C183D7F6-B498-43B3-948B-1728B52AA6E4}">
                <adec:decorative xmlns:adec="http://schemas.microsoft.com/office/drawing/2017/decorative" val="1"/>
              </a:ext>
            </a:extLst>
          </p:cNvPr>
          <p:cNvCxnSpPr>
            <a:cxnSpLocks/>
            <a:stCxn id="5" idx="2"/>
          </p:cNvCxnSpPr>
          <p:nvPr userDrawn="1"/>
        </p:nvCxnSpPr>
        <p:spPr>
          <a:xfrm flipH="1" flipV="1">
            <a:off x="0" y="5329451"/>
            <a:ext cx="6096000" cy="152854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3" name="Picture Placeholder 12">
            <a:extLst>
              <a:ext uri="{FF2B5EF4-FFF2-40B4-BE49-F238E27FC236}">
                <a16:creationId xmlns:a16="http://schemas.microsoft.com/office/drawing/2014/main" id="{D44F5C56-0053-4E4A-BFFF-E98E7B91CCA9}"/>
              </a:ext>
            </a:extLst>
          </p:cNvPr>
          <p:cNvSpPr>
            <a:spLocks noGrp="1"/>
          </p:cNvSpPr>
          <p:nvPr>
            <p:ph type="pic" sz="quarter" idx="13"/>
          </p:nvPr>
        </p:nvSpPr>
        <p:spPr>
          <a:xfrm>
            <a:off x="9531096" y="0"/>
            <a:ext cx="2660904" cy="3429000"/>
          </a:xfrm>
          <a:solidFill>
            <a:schemeClr val="accent2"/>
          </a:solidFill>
        </p:spPr>
        <p:txBody>
          <a:bodyPr/>
          <a:lstStyle/>
          <a:p>
            <a:r>
              <a:rPr lang="en-US"/>
              <a:t>Click icon to add picture</a:t>
            </a:r>
            <a:endParaRPr lang="en-US" dirty="0"/>
          </a:p>
        </p:txBody>
      </p:sp>
      <p:sp>
        <p:nvSpPr>
          <p:cNvPr id="14" name="Picture Placeholder 12">
            <a:extLst>
              <a:ext uri="{FF2B5EF4-FFF2-40B4-BE49-F238E27FC236}">
                <a16:creationId xmlns:a16="http://schemas.microsoft.com/office/drawing/2014/main" id="{226008DD-DEA7-4900-8D76-128694E12320}"/>
              </a:ext>
            </a:extLst>
          </p:cNvPr>
          <p:cNvSpPr>
            <a:spLocks noGrp="1"/>
          </p:cNvSpPr>
          <p:nvPr>
            <p:ph type="pic" sz="quarter" idx="14"/>
          </p:nvPr>
        </p:nvSpPr>
        <p:spPr>
          <a:xfrm>
            <a:off x="9531096" y="3383280"/>
            <a:ext cx="2660904" cy="3474720"/>
          </a:xfrm>
          <a:solidFill>
            <a:schemeClr val="accent2"/>
          </a:solidFill>
        </p:spPr>
        <p:txBody>
          <a:bodyPr/>
          <a:lstStyle/>
          <a:p>
            <a:r>
              <a:rPr lang="en-US"/>
              <a:t>Click icon to add picture</a:t>
            </a:r>
            <a:endParaRPr lang="en-US" dirty="0"/>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a:t>2/7/20XX</a:t>
            </a:r>
            <a:endParaRPr lang="en-US" dirty="0"/>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10998517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943FF111-78CB-4983-B8F5-B6B8AB608EBD}"/>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D7213E2B-F1F4-4058-B2C2-73EC82E30701}"/>
              </a:ext>
            </a:extLst>
          </p:cNvPr>
          <p:cNvSpPr>
            <a:spLocks noGrp="1"/>
          </p:cNvSpPr>
          <p:nvPr>
            <p:ph type="ctrTitle"/>
          </p:nvPr>
        </p:nvSpPr>
        <p:spPr>
          <a:xfrm>
            <a:off x="5083790" y="1064715"/>
            <a:ext cx="6153912" cy="3922755"/>
          </a:xfrm>
        </p:spPr>
        <p:txBody>
          <a:bodyPr>
            <a:normAutofit/>
          </a:bodyPr>
          <a:lstStyle>
            <a:lvl1pPr algn="l">
              <a:defRPr sz="4400"/>
            </a:lvl1pPr>
          </a:lstStyle>
          <a:p>
            <a:pPr algn="r"/>
            <a:r>
              <a:rPr lang="en-US"/>
              <a:t>Click to edit Master title style</a:t>
            </a:r>
            <a:endParaRPr lang="en-US" dirty="0"/>
          </a:p>
        </p:txBody>
      </p:sp>
      <p:sp>
        <p:nvSpPr>
          <p:cNvPr id="7" name="Subtitle 2">
            <a:extLst>
              <a:ext uri="{FF2B5EF4-FFF2-40B4-BE49-F238E27FC236}">
                <a16:creationId xmlns:a16="http://schemas.microsoft.com/office/drawing/2014/main" id="{6F3C210C-32A8-4833-93AA-B97D51CEA9A5}"/>
              </a:ext>
            </a:extLst>
          </p:cNvPr>
          <p:cNvSpPr>
            <a:spLocks noGrp="1"/>
          </p:cNvSpPr>
          <p:nvPr>
            <p:ph type="subTitle" idx="1"/>
          </p:nvPr>
        </p:nvSpPr>
        <p:spPr>
          <a:xfrm>
            <a:off x="5083790" y="5033339"/>
            <a:ext cx="6157951" cy="943386"/>
          </a:xfrm>
        </p:spPr>
        <p:txBody>
          <a:bodyPr/>
          <a:lstStyle>
            <a:lvl1pPr>
              <a:buNone/>
              <a:defRPr/>
            </a:lvl1pPr>
          </a:lstStyle>
          <a:p>
            <a:pPr algn="r"/>
            <a:r>
              <a:rPr lang="en-US"/>
              <a:t>Click to edit Master subtitle style</a:t>
            </a:r>
            <a:endParaRPr lang="en-US" dirty="0"/>
          </a:p>
        </p:txBody>
      </p:sp>
      <p:cxnSp>
        <p:nvCxnSpPr>
          <p:cNvPr id="9" name="Straight Connector 8">
            <a:extLst>
              <a:ext uri="{FF2B5EF4-FFF2-40B4-BE49-F238E27FC236}">
                <a16:creationId xmlns:a16="http://schemas.microsoft.com/office/drawing/2014/main" id="{F9FA8250-8F05-4500-98CD-AD8B9E2BABCB}"/>
              </a:ext>
              <a:ext uri="{C183D7F6-B498-43B3-948B-1728B52AA6E4}">
                <adec:decorative xmlns:adec="http://schemas.microsoft.com/office/drawing/2017/decorative" val="1"/>
              </a:ext>
            </a:extLst>
          </p:cNvPr>
          <p:cNvCxnSpPr>
            <a:cxnSpLocks/>
          </p:cNvCxnSpPr>
          <p:nvPr userDrawn="1"/>
        </p:nvCxnSpPr>
        <p:spPr>
          <a:xfrm flipH="1">
            <a:off x="3418764" y="0"/>
            <a:ext cx="815637" cy="685734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F4A7590-29E0-4C43-A12B-EE5A8672A9B9}"/>
              </a:ext>
              <a:ext uri="{C183D7F6-B498-43B3-948B-1728B52AA6E4}">
                <adec:decorative xmlns:adec="http://schemas.microsoft.com/office/drawing/2017/decorative" val="1"/>
              </a:ext>
            </a:extLst>
          </p:cNvPr>
          <p:cNvCxnSpPr>
            <a:cxnSpLocks/>
          </p:cNvCxnSpPr>
          <p:nvPr userDrawn="1"/>
        </p:nvCxnSpPr>
        <p:spPr>
          <a:xfrm>
            <a:off x="0" y="5468380"/>
            <a:ext cx="6096000" cy="138961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3" name="Picture Placeholder 12">
            <a:extLst>
              <a:ext uri="{FF2B5EF4-FFF2-40B4-BE49-F238E27FC236}">
                <a16:creationId xmlns:a16="http://schemas.microsoft.com/office/drawing/2014/main" id="{8440C747-2FA3-4C97-A0A7-52520A197E23}"/>
              </a:ext>
            </a:extLst>
          </p:cNvPr>
          <p:cNvSpPr>
            <a:spLocks noGrp="1"/>
          </p:cNvSpPr>
          <p:nvPr>
            <p:ph type="pic" sz="quarter" idx="13"/>
          </p:nvPr>
        </p:nvSpPr>
        <p:spPr>
          <a:xfrm>
            <a:off x="16822" y="0"/>
            <a:ext cx="4811317" cy="6857998"/>
          </a:xfrm>
          <a:custGeom>
            <a:avLst/>
            <a:gdLst>
              <a:gd name="connsiteX0" fmla="*/ 0 w 4811317"/>
              <a:gd name="connsiteY0" fmla="*/ 0 h 6857998"/>
              <a:gd name="connsiteX1" fmla="*/ 4811317 w 4811317"/>
              <a:gd name="connsiteY1" fmla="*/ 0 h 6857998"/>
              <a:gd name="connsiteX2" fmla="*/ 2712446 w 4811317"/>
              <a:gd name="connsiteY2" fmla="*/ 6857998 h 6857998"/>
              <a:gd name="connsiteX3" fmla="*/ 0 w 4811317"/>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4811317" h="6857998">
                <a:moveTo>
                  <a:pt x="0" y="0"/>
                </a:moveTo>
                <a:lnTo>
                  <a:pt x="4811317" y="0"/>
                </a:lnTo>
                <a:lnTo>
                  <a:pt x="2712446" y="6857998"/>
                </a:lnTo>
                <a:lnTo>
                  <a:pt x="0" y="6857998"/>
                </a:lnTo>
                <a:close/>
              </a:path>
            </a:pathLst>
          </a:custGeom>
          <a:solidFill>
            <a:schemeClr val="accent2"/>
          </a:solidFill>
        </p:spPr>
        <p:txBody>
          <a:bodyPr wrap="square">
            <a:noAutofit/>
          </a:bodyPr>
          <a:lstStyle/>
          <a:p>
            <a:r>
              <a:rPr lang="en-US"/>
              <a:t>Click icon to add picture</a:t>
            </a:r>
            <a:endParaRPr lang="en-US" dirty="0"/>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a:t>2/7/20XX</a:t>
            </a:r>
            <a:endParaRPr lang="en-US" dirty="0"/>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250604689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r>
              <a:rPr lang="en-US"/>
              <a:t>2/7/20XX</a:t>
            </a:r>
            <a:endParaRPr lang="en-US" dirty="0"/>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33919589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r>
              <a:rPr lang="en-US"/>
              <a:t>2/7/20XX</a:t>
            </a:r>
            <a:endParaRPr lang="en-US" dirty="0"/>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4200526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F3DC9447-F266-4B2E-8776-377FB587EEA9}"/>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67F96C23-62A5-470B-9372-6381453507D1}"/>
              </a:ext>
            </a:extLst>
          </p:cNvPr>
          <p:cNvSpPr>
            <a:spLocks noGrp="1"/>
          </p:cNvSpPr>
          <p:nvPr>
            <p:ph type="title"/>
          </p:nvPr>
        </p:nvSpPr>
        <p:spPr>
          <a:xfrm>
            <a:off x="5693734" y="557304"/>
            <a:ext cx="5355265" cy="1625731"/>
          </a:xfrm>
        </p:spPr>
        <p:txBody>
          <a:bodyPr>
            <a:normAutofit/>
          </a:bodyPr>
          <a:lstStyle>
            <a:lvl1pPr>
              <a:defRPr sz="4400"/>
            </a:lvl1pPr>
          </a:lstStyle>
          <a:p>
            <a:r>
              <a:rPr lang="en-US"/>
              <a:t>Click to edit Master title style</a:t>
            </a:r>
            <a:endParaRPr lang="en-US" dirty="0"/>
          </a:p>
        </p:txBody>
      </p:sp>
      <p:cxnSp>
        <p:nvCxnSpPr>
          <p:cNvPr id="10" name="Straight Connector 9">
            <a:extLst>
              <a:ext uri="{FF2B5EF4-FFF2-40B4-BE49-F238E27FC236}">
                <a16:creationId xmlns:a16="http://schemas.microsoft.com/office/drawing/2014/main" id="{34B16D8F-69C0-44C7-95EE-6C7CDECACDAF}"/>
              </a:ext>
              <a:ext uri="{C183D7F6-B498-43B3-948B-1728B52AA6E4}">
                <adec:decorative xmlns:adec="http://schemas.microsoft.com/office/drawing/2017/decorative" val="1"/>
              </a:ext>
            </a:extLst>
          </p:cNvPr>
          <p:cNvCxnSpPr>
            <a:cxnSpLocks/>
          </p:cNvCxnSpPr>
          <p:nvPr userDrawn="1"/>
        </p:nvCxnSpPr>
        <p:spPr>
          <a:xfrm flipV="1">
            <a:off x="4576137" y="0"/>
            <a:ext cx="668374"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3" name="Picture Placeholder 12">
            <a:extLst>
              <a:ext uri="{FF2B5EF4-FFF2-40B4-BE49-F238E27FC236}">
                <a16:creationId xmlns:a16="http://schemas.microsoft.com/office/drawing/2014/main" id="{E8FA2190-55B9-429E-AE43-1A9A41DBEBF9}"/>
              </a:ext>
            </a:extLst>
          </p:cNvPr>
          <p:cNvSpPr>
            <a:spLocks noGrp="1"/>
          </p:cNvSpPr>
          <p:nvPr>
            <p:ph type="pic" sz="quarter" idx="13"/>
          </p:nvPr>
        </p:nvSpPr>
        <p:spPr>
          <a:xfrm>
            <a:off x="1" y="0"/>
            <a:ext cx="4742121" cy="3434316"/>
          </a:xfrm>
          <a:custGeom>
            <a:avLst/>
            <a:gdLst>
              <a:gd name="connsiteX0" fmla="*/ 0 w 4742121"/>
              <a:gd name="connsiteY0" fmla="*/ 0 h 3434316"/>
              <a:gd name="connsiteX1" fmla="*/ 4306186 w 4742121"/>
              <a:gd name="connsiteY1" fmla="*/ 0 h 3434316"/>
              <a:gd name="connsiteX2" fmla="*/ 4742121 w 4742121"/>
              <a:gd name="connsiteY2" fmla="*/ 3434316 h 3434316"/>
              <a:gd name="connsiteX3" fmla="*/ 0 w 4742121"/>
              <a:gd name="connsiteY3" fmla="*/ 3434316 h 3434316"/>
            </a:gdLst>
            <a:ahLst/>
            <a:cxnLst>
              <a:cxn ang="0">
                <a:pos x="connsiteX0" y="connsiteY0"/>
              </a:cxn>
              <a:cxn ang="0">
                <a:pos x="connsiteX1" y="connsiteY1"/>
              </a:cxn>
              <a:cxn ang="0">
                <a:pos x="connsiteX2" y="connsiteY2"/>
              </a:cxn>
              <a:cxn ang="0">
                <a:pos x="connsiteX3" y="connsiteY3"/>
              </a:cxn>
            </a:cxnLst>
            <a:rect l="l" t="t" r="r" b="b"/>
            <a:pathLst>
              <a:path w="4742121" h="3434316">
                <a:moveTo>
                  <a:pt x="0" y="0"/>
                </a:moveTo>
                <a:lnTo>
                  <a:pt x="4306186" y="0"/>
                </a:lnTo>
                <a:lnTo>
                  <a:pt x="4742121" y="3434316"/>
                </a:lnTo>
                <a:lnTo>
                  <a:pt x="0" y="3434316"/>
                </a:lnTo>
                <a:close/>
              </a:path>
            </a:pathLst>
          </a:custGeom>
          <a:solidFill>
            <a:schemeClr val="accent2"/>
          </a:solidFill>
        </p:spPr>
        <p:txBody>
          <a:bodyPr wrap="square">
            <a:noAutofit/>
          </a:bodyPr>
          <a:lstStyle/>
          <a:p>
            <a:r>
              <a:rPr lang="en-US"/>
              <a:t>Click icon to add picture</a:t>
            </a:r>
            <a:endParaRPr lang="en-US" dirty="0"/>
          </a:p>
        </p:txBody>
      </p:sp>
      <p:sp>
        <p:nvSpPr>
          <p:cNvPr id="16" name="Picture Placeholder 15">
            <a:extLst>
              <a:ext uri="{FF2B5EF4-FFF2-40B4-BE49-F238E27FC236}">
                <a16:creationId xmlns:a16="http://schemas.microsoft.com/office/drawing/2014/main" id="{B2EDFEAD-E435-414E-A9BA-4119679CBA66}"/>
              </a:ext>
            </a:extLst>
          </p:cNvPr>
          <p:cNvSpPr>
            <a:spLocks noGrp="1"/>
          </p:cNvSpPr>
          <p:nvPr>
            <p:ph type="pic" sz="quarter" idx="14"/>
          </p:nvPr>
        </p:nvSpPr>
        <p:spPr>
          <a:xfrm>
            <a:off x="-5" y="3432620"/>
            <a:ext cx="5178056" cy="3425380"/>
          </a:xfrm>
          <a:custGeom>
            <a:avLst/>
            <a:gdLst>
              <a:gd name="connsiteX0" fmla="*/ 0 w 5178056"/>
              <a:gd name="connsiteY0" fmla="*/ 0 h 3425380"/>
              <a:gd name="connsiteX1" fmla="*/ 4742581 w 5178056"/>
              <a:gd name="connsiteY1" fmla="*/ 0 h 3425380"/>
              <a:gd name="connsiteX2" fmla="*/ 5178056 w 5178056"/>
              <a:gd name="connsiteY2" fmla="*/ 3425380 h 3425380"/>
              <a:gd name="connsiteX3" fmla="*/ 0 w 5178056"/>
              <a:gd name="connsiteY3" fmla="*/ 3425380 h 3425380"/>
            </a:gdLst>
            <a:ahLst/>
            <a:cxnLst>
              <a:cxn ang="0">
                <a:pos x="connsiteX0" y="connsiteY0"/>
              </a:cxn>
              <a:cxn ang="0">
                <a:pos x="connsiteX1" y="connsiteY1"/>
              </a:cxn>
              <a:cxn ang="0">
                <a:pos x="connsiteX2" y="connsiteY2"/>
              </a:cxn>
              <a:cxn ang="0">
                <a:pos x="connsiteX3" y="connsiteY3"/>
              </a:cxn>
            </a:cxnLst>
            <a:rect l="l" t="t" r="r" b="b"/>
            <a:pathLst>
              <a:path w="5178056" h="3425380">
                <a:moveTo>
                  <a:pt x="0" y="0"/>
                </a:moveTo>
                <a:lnTo>
                  <a:pt x="4742581" y="0"/>
                </a:lnTo>
                <a:lnTo>
                  <a:pt x="5178056" y="3425380"/>
                </a:lnTo>
                <a:lnTo>
                  <a:pt x="0" y="3425380"/>
                </a:lnTo>
                <a:close/>
              </a:path>
            </a:pathLst>
          </a:custGeom>
          <a:solidFill>
            <a:schemeClr val="accent2">
              <a:lumMod val="60000"/>
              <a:lumOff val="40000"/>
            </a:schemeClr>
          </a:solidFill>
        </p:spPr>
        <p:txBody>
          <a:bodyPr wrap="square">
            <a:noAutofit/>
          </a:bodyPr>
          <a:lstStyle/>
          <a:p>
            <a:r>
              <a:rPr lang="en-US"/>
              <a:t>Click icon to add picture</a:t>
            </a:r>
            <a:endParaRPr lang="en-US" dirty="0"/>
          </a:p>
        </p:txBody>
      </p:sp>
      <p:sp>
        <p:nvSpPr>
          <p:cNvPr id="9" name="Content Placeholder 2">
            <a:extLst>
              <a:ext uri="{FF2B5EF4-FFF2-40B4-BE49-F238E27FC236}">
                <a16:creationId xmlns:a16="http://schemas.microsoft.com/office/drawing/2014/main" id="{F7C28F12-C8E8-444E-8B69-9A0561604317}"/>
              </a:ext>
            </a:extLst>
          </p:cNvPr>
          <p:cNvSpPr>
            <a:spLocks noGrp="1"/>
          </p:cNvSpPr>
          <p:nvPr>
            <p:ph idx="1"/>
          </p:nvPr>
        </p:nvSpPr>
        <p:spPr>
          <a:xfrm>
            <a:off x="5693734" y="2183035"/>
            <a:ext cx="5355266" cy="4121845"/>
          </a:xfrm>
        </p:spPr>
        <p:txBody>
          <a:bodyPr anchor="ctr">
            <a:normAutofit/>
          </a:bodyPr>
          <a:lstStyle>
            <a:lvl1pPr marL="0" indent="0">
              <a:buNone/>
              <a:defRPr/>
            </a:lvl1pPr>
          </a:lstStyle>
          <a:p>
            <a:pPr lvl="0"/>
            <a:r>
              <a:rPr lang="en-US"/>
              <a:t>Click to edit Master text styles</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lvl1pPr>
              <a:defRPr>
                <a:solidFill>
                  <a:schemeClr val="bg1"/>
                </a:solidFill>
              </a:defRPr>
            </a:lvl1pPr>
          </a:lstStyle>
          <a:p>
            <a:r>
              <a:rPr lang="en-US" dirty="0"/>
              <a:t>Sample Footer Text</a:t>
            </a:r>
            <a:endParaRPr lang="en-US" dirty="0">
              <a:solidFill>
                <a:schemeClr val="bg1"/>
              </a:solidFill>
            </a:endParaRPr>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a:t>2/7/20XX</a:t>
            </a:r>
            <a:endParaRPr lang="en-US" dirty="0"/>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4555653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spTree>
      <p:nvGrpSpPr>
        <p:cNvPr id="1" name=""/>
        <p:cNvGrpSpPr/>
        <p:nvPr/>
      </p:nvGrpSpPr>
      <p:grpSpPr>
        <a:xfrm>
          <a:off x="0" y="0"/>
          <a:ext cx="0" cy="0"/>
          <a:chOff x="0" y="0"/>
          <a:chExt cx="0" cy="0"/>
        </a:xfrm>
      </p:grpSpPr>
      <p:sp>
        <p:nvSpPr>
          <p:cNvPr id="13" name="Subtitle 2">
            <a:extLst>
              <a:ext uri="{FF2B5EF4-FFF2-40B4-BE49-F238E27FC236}">
                <a16:creationId xmlns:a16="http://schemas.microsoft.com/office/drawing/2014/main" id="{49714512-90F0-4B35-94F8-E1B4DCE963AA}"/>
              </a:ext>
            </a:extLst>
          </p:cNvPr>
          <p:cNvSpPr>
            <a:spLocks noGrp="1"/>
          </p:cNvSpPr>
          <p:nvPr>
            <p:ph type="subTitle" idx="1"/>
          </p:nvPr>
        </p:nvSpPr>
        <p:spPr>
          <a:xfrm>
            <a:off x="967750" y="975816"/>
            <a:ext cx="2979897" cy="1264340"/>
          </a:xfrm>
        </p:spPr>
        <p:txBody>
          <a:bodyPr anchor="b">
            <a:normAutofit/>
          </a:bodyPr>
          <a:lstStyle>
            <a:lvl1pPr>
              <a:buNone/>
              <a:defRPr/>
            </a:lvl1pPr>
          </a:lstStyle>
          <a:p>
            <a:pPr algn="l"/>
            <a:r>
              <a:rPr lang="en-US" sz="1600"/>
              <a:t>Click to edit Master subtitle style</a:t>
            </a:r>
            <a:endParaRPr lang="en-US" sz="1600" dirty="0"/>
          </a:p>
        </p:txBody>
      </p:sp>
      <p:sp>
        <p:nvSpPr>
          <p:cNvPr id="20" name="Picture Placeholder 19">
            <a:extLst>
              <a:ext uri="{FF2B5EF4-FFF2-40B4-BE49-F238E27FC236}">
                <a16:creationId xmlns:a16="http://schemas.microsoft.com/office/drawing/2014/main" id="{44895DE7-C22A-447F-B81A-BDCA25CAF27B}"/>
              </a:ext>
            </a:extLst>
          </p:cNvPr>
          <p:cNvSpPr>
            <a:spLocks noGrp="1"/>
          </p:cNvSpPr>
          <p:nvPr>
            <p:ph type="pic" sz="quarter" idx="13"/>
          </p:nvPr>
        </p:nvSpPr>
        <p:spPr>
          <a:xfrm>
            <a:off x="3208292" y="3"/>
            <a:ext cx="8997356" cy="4581079"/>
          </a:xfrm>
          <a:custGeom>
            <a:avLst/>
            <a:gdLst>
              <a:gd name="connsiteX0" fmla="*/ 0 w 8997356"/>
              <a:gd name="connsiteY0" fmla="*/ 0 h 4581079"/>
              <a:gd name="connsiteX1" fmla="*/ 8983708 w 8997356"/>
              <a:gd name="connsiteY1" fmla="*/ 0 h 4581079"/>
              <a:gd name="connsiteX2" fmla="*/ 8997356 w 8997356"/>
              <a:gd name="connsiteY2" fmla="*/ 893928 h 4581079"/>
              <a:gd name="connsiteX3" fmla="*/ 4060801 w 8997356"/>
              <a:gd name="connsiteY3" fmla="*/ 4581079 h 4581079"/>
            </a:gdLst>
            <a:ahLst/>
            <a:cxnLst>
              <a:cxn ang="0">
                <a:pos x="connsiteX0" y="connsiteY0"/>
              </a:cxn>
              <a:cxn ang="0">
                <a:pos x="connsiteX1" y="connsiteY1"/>
              </a:cxn>
              <a:cxn ang="0">
                <a:pos x="connsiteX2" y="connsiteY2"/>
              </a:cxn>
              <a:cxn ang="0">
                <a:pos x="connsiteX3" y="connsiteY3"/>
              </a:cxn>
            </a:cxnLst>
            <a:rect l="l" t="t" r="r" b="b"/>
            <a:pathLst>
              <a:path w="8997356" h="4581079">
                <a:moveTo>
                  <a:pt x="0" y="0"/>
                </a:moveTo>
                <a:lnTo>
                  <a:pt x="8983708" y="0"/>
                </a:lnTo>
                <a:lnTo>
                  <a:pt x="8997356" y="893928"/>
                </a:lnTo>
                <a:lnTo>
                  <a:pt x="4060801" y="4581079"/>
                </a:lnTo>
                <a:close/>
              </a:path>
            </a:pathLst>
          </a:custGeom>
          <a:solidFill>
            <a:schemeClr val="accent2"/>
          </a:solidFill>
        </p:spPr>
        <p:txBody>
          <a:bodyPr wrap="square">
            <a:noAutofit/>
          </a:bodyPr>
          <a:lstStyle/>
          <a:p>
            <a:r>
              <a:rPr lang="en-US"/>
              <a:t>Click icon to add picture</a:t>
            </a:r>
            <a:endParaRPr lang="en-US" dirty="0"/>
          </a:p>
        </p:txBody>
      </p:sp>
      <p:sp>
        <p:nvSpPr>
          <p:cNvPr id="23" name="Picture Placeholder 22">
            <a:extLst>
              <a:ext uri="{FF2B5EF4-FFF2-40B4-BE49-F238E27FC236}">
                <a16:creationId xmlns:a16="http://schemas.microsoft.com/office/drawing/2014/main" id="{A5B5EF63-EEAA-4B07-A2B8-2483452BBA37}"/>
              </a:ext>
            </a:extLst>
          </p:cNvPr>
          <p:cNvSpPr>
            <a:spLocks noGrp="1"/>
          </p:cNvSpPr>
          <p:nvPr>
            <p:ph type="pic" sz="quarter" idx="14"/>
          </p:nvPr>
        </p:nvSpPr>
        <p:spPr>
          <a:xfrm>
            <a:off x="7243070" y="883420"/>
            <a:ext cx="4948931" cy="5974580"/>
          </a:xfrm>
          <a:custGeom>
            <a:avLst/>
            <a:gdLst>
              <a:gd name="connsiteX0" fmla="*/ 4948931 w 4948931"/>
              <a:gd name="connsiteY0" fmla="*/ 0 h 5974580"/>
              <a:gd name="connsiteX1" fmla="*/ 4948931 w 4948931"/>
              <a:gd name="connsiteY1" fmla="*/ 5974580 h 5974580"/>
              <a:gd name="connsiteX2" fmla="*/ 2028713 w 4948931"/>
              <a:gd name="connsiteY2" fmla="*/ 5974580 h 5974580"/>
              <a:gd name="connsiteX3" fmla="*/ 0 w 4948931"/>
              <a:gd name="connsiteY3" fmla="*/ 3710792 h 5974580"/>
            </a:gdLst>
            <a:ahLst/>
            <a:cxnLst>
              <a:cxn ang="0">
                <a:pos x="connsiteX0" y="connsiteY0"/>
              </a:cxn>
              <a:cxn ang="0">
                <a:pos x="connsiteX1" y="connsiteY1"/>
              </a:cxn>
              <a:cxn ang="0">
                <a:pos x="connsiteX2" y="connsiteY2"/>
              </a:cxn>
              <a:cxn ang="0">
                <a:pos x="connsiteX3" y="connsiteY3"/>
              </a:cxn>
            </a:cxnLst>
            <a:rect l="l" t="t" r="r" b="b"/>
            <a:pathLst>
              <a:path w="4948931" h="5974580">
                <a:moveTo>
                  <a:pt x="4948931" y="0"/>
                </a:moveTo>
                <a:lnTo>
                  <a:pt x="4948931" y="5974580"/>
                </a:lnTo>
                <a:lnTo>
                  <a:pt x="2028713" y="5974580"/>
                </a:lnTo>
                <a:lnTo>
                  <a:pt x="0" y="3710792"/>
                </a:lnTo>
                <a:close/>
              </a:path>
            </a:pathLst>
          </a:custGeom>
          <a:solidFill>
            <a:schemeClr val="accent2">
              <a:lumMod val="60000"/>
              <a:lumOff val="40000"/>
            </a:schemeClr>
          </a:solidFill>
        </p:spPr>
        <p:txBody>
          <a:bodyPr wrap="square">
            <a:noAutofit/>
          </a:bodyPr>
          <a:lstStyle/>
          <a:p>
            <a:r>
              <a:rPr lang="en-US"/>
              <a:t>Click icon to add picture</a:t>
            </a:r>
            <a:endParaRPr lang="en-US" dirty="0"/>
          </a:p>
        </p:txBody>
      </p:sp>
      <p:sp>
        <p:nvSpPr>
          <p:cNvPr id="26" name="Picture Placeholder 25">
            <a:extLst>
              <a:ext uri="{FF2B5EF4-FFF2-40B4-BE49-F238E27FC236}">
                <a16:creationId xmlns:a16="http://schemas.microsoft.com/office/drawing/2014/main" id="{C4F9D0F6-DE6A-44A3-9D9E-A53D0C229248}"/>
              </a:ext>
            </a:extLst>
          </p:cNvPr>
          <p:cNvSpPr>
            <a:spLocks noGrp="1"/>
          </p:cNvSpPr>
          <p:nvPr>
            <p:ph type="pic" sz="quarter" idx="15"/>
          </p:nvPr>
        </p:nvSpPr>
        <p:spPr>
          <a:xfrm>
            <a:off x="4234997" y="4574265"/>
            <a:ext cx="5074516" cy="2298983"/>
          </a:xfrm>
          <a:custGeom>
            <a:avLst/>
            <a:gdLst>
              <a:gd name="connsiteX0" fmla="*/ 3034176 w 5074516"/>
              <a:gd name="connsiteY0" fmla="*/ 0 h 2298983"/>
              <a:gd name="connsiteX1" fmla="*/ 5074516 w 5074516"/>
              <a:gd name="connsiteY1" fmla="*/ 2298983 h 2298983"/>
              <a:gd name="connsiteX2" fmla="*/ 0 w 5074516"/>
              <a:gd name="connsiteY2" fmla="*/ 2298983 h 2298983"/>
            </a:gdLst>
            <a:ahLst/>
            <a:cxnLst>
              <a:cxn ang="0">
                <a:pos x="connsiteX0" y="connsiteY0"/>
              </a:cxn>
              <a:cxn ang="0">
                <a:pos x="connsiteX1" y="connsiteY1"/>
              </a:cxn>
              <a:cxn ang="0">
                <a:pos x="connsiteX2" y="connsiteY2"/>
              </a:cxn>
            </a:cxnLst>
            <a:rect l="l" t="t" r="r" b="b"/>
            <a:pathLst>
              <a:path w="5074516" h="2298983">
                <a:moveTo>
                  <a:pt x="3034176" y="0"/>
                </a:moveTo>
                <a:lnTo>
                  <a:pt x="5074516" y="2298983"/>
                </a:lnTo>
                <a:lnTo>
                  <a:pt x="0" y="2298983"/>
                </a:lnTo>
                <a:close/>
              </a:path>
            </a:pathLst>
          </a:custGeom>
          <a:solidFill>
            <a:schemeClr val="accent2"/>
          </a:solidFill>
        </p:spPr>
        <p:txBody>
          <a:bodyPr wrap="square">
            <a:noAutofit/>
          </a:bodyPr>
          <a:lstStyle/>
          <a:p>
            <a:r>
              <a:rPr lang="en-US"/>
              <a:t>Click icon to add picture</a:t>
            </a:r>
            <a:endParaRPr lang="en-US" dirty="0"/>
          </a:p>
        </p:txBody>
      </p:sp>
      <p:sp>
        <p:nvSpPr>
          <p:cNvPr id="5" name="Title 4">
            <a:extLst>
              <a:ext uri="{FF2B5EF4-FFF2-40B4-BE49-F238E27FC236}">
                <a16:creationId xmlns:a16="http://schemas.microsoft.com/office/drawing/2014/main" id="{9FEE8AE0-4188-4CB6-8BFB-70E163ED7FA5}"/>
              </a:ext>
            </a:extLst>
          </p:cNvPr>
          <p:cNvSpPr>
            <a:spLocks noGrp="1"/>
          </p:cNvSpPr>
          <p:nvPr>
            <p:ph type="title"/>
          </p:nvPr>
        </p:nvSpPr>
        <p:spPr>
          <a:xfrm>
            <a:off x="969264" y="2679192"/>
            <a:ext cx="4946904" cy="3273552"/>
          </a:xfrm>
        </p:spPr>
        <p:txBody>
          <a:bodyPr>
            <a:normAutofit/>
          </a:bodyPr>
          <a:lstStyle>
            <a:lvl1pPr>
              <a:defRPr sz="4400"/>
            </a:lvl1pPr>
          </a:lstStyle>
          <a:p>
            <a:r>
              <a:rPr lang="en-US"/>
              <a:t>Click to edit Master title style</a:t>
            </a:r>
          </a:p>
        </p:txBody>
      </p:sp>
    </p:spTree>
    <p:extLst>
      <p:ext uri="{BB962C8B-B14F-4D97-AF65-F5344CB8AC3E}">
        <p14:creationId xmlns:p14="http://schemas.microsoft.com/office/powerpoint/2010/main" val="1329810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Title and Content 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norm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a:xfrm>
            <a:off x="1143000" y="2009775"/>
            <a:ext cx="9906000" cy="4024312"/>
          </a:xfrm>
        </p:spPr>
        <p:txBody>
          <a:bodyPr/>
          <a:lstStyle>
            <a:lvl1pPr>
              <a:lnSpc>
                <a:spcPct val="100000"/>
              </a:lnSpc>
              <a:buNone/>
              <a:defRPr/>
            </a:lvl1pPr>
            <a:lvl2pPr>
              <a:lnSpc>
                <a:spcPct val="100000"/>
              </a:lnSpc>
              <a:buNone/>
              <a:defRPr/>
            </a:lvl2pPr>
            <a:lvl3pPr>
              <a:lnSpc>
                <a:spcPct val="100000"/>
              </a:lnSpc>
              <a:buNone/>
              <a:defRPr/>
            </a:lvl3pPr>
            <a:lvl4pPr>
              <a:lnSpc>
                <a:spcPct val="100000"/>
              </a:lnSpc>
              <a:buNone/>
              <a:defRPr/>
            </a:lvl4pPr>
            <a:lvl5pPr>
              <a:lnSpc>
                <a:spcPct val="100000"/>
              </a:lnSpc>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r>
              <a:rPr lang="en-US" dirty="0"/>
              <a:t>Sample Footer Text</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r>
              <a:rPr lang="en-US"/>
              <a:t>2/7/20XX</a:t>
            </a:r>
            <a:endParaRPr lang="en-US" dirty="0"/>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6264839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norm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a:xfrm>
            <a:off x="1143000" y="2009775"/>
            <a:ext cx="9906000" cy="2649690"/>
          </a:xfrm>
        </p:spPr>
        <p:txBody>
          <a:bodyPr/>
          <a:lstStyle>
            <a:lvl1pPr>
              <a:lnSpc>
                <a:spcPct val="100000"/>
              </a:lnSpc>
              <a:buNone/>
              <a:defRPr/>
            </a:lvl1pPr>
            <a:lvl2pPr>
              <a:lnSpc>
                <a:spcPct val="100000"/>
              </a:lnSpc>
              <a:buNone/>
              <a:defRPr/>
            </a:lvl2pPr>
            <a:lvl3pPr>
              <a:lnSpc>
                <a:spcPct val="100000"/>
              </a:lnSpc>
              <a:buNone/>
              <a:defRPr/>
            </a:lvl3pPr>
            <a:lvl4pPr>
              <a:lnSpc>
                <a:spcPct val="100000"/>
              </a:lnSpc>
              <a:buNone/>
              <a:defRPr/>
            </a:lvl4pPr>
            <a:lvl5pPr>
              <a:lnSpc>
                <a:spcPct val="100000"/>
              </a:lnSpc>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r>
              <a:rPr lang="en-US" dirty="0"/>
              <a:t>Sample Footer Text</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r>
              <a:rPr lang="en-US"/>
              <a:t>2/7/20XX</a:t>
            </a:r>
            <a:endParaRPr lang="en-US" dirty="0"/>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490591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a:t>2/7/20XX</a:t>
            </a:r>
            <a:endParaRPr lang="en-US" dirty="0"/>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
        <p:nvSpPr>
          <p:cNvPr id="6" name="Rectangle 23">
            <a:extLst>
              <a:ext uri="{FF2B5EF4-FFF2-40B4-BE49-F238E27FC236}">
                <a16:creationId xmlns:a16="http://schemas.microsoft.com/office/drawing/2014/main" id="{08BDEDEF-6AC9-4ADF-B6AE-83CC82D2A7B7}"/>
              </a:ext>
              <a:ext uri="{C183D7F6-B498-43B3-948B-1728B52AA6E4}">
                <adec:decorative xmlns:adec="http://schemas.microsoft.com/office/drawing/2017/decorative" val="1"/>
              </a:ext>
            </a:extLst>
          </p:cNvPr>
          <p:cNvSpPr/>
          <p:nvPr userDrawn="1"/>
        </p:nvSpPr>
        <p:spPr>
          <a:xfrm rot="10800000">
            <a:off x="0" y="-5979"/>
            <a:ext cx="5111086" cy="6877626"/>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 name="connsiteX0" fmla="*/ 2023235 w 6699211"/>
              <a:gd name="connsiteY0" fmla="*/ 0 h 6869951"/>
              <a:gd name="connsiteX1" fmla="*/ 6699211 w 6699211"/>
              <a:gd name="connsiteY1" fmla="*/ 11953 h 6869951"/>
              <a:gd name="connsiteX2" fmla="*/ 6699211 w 6699211"/>
              <a:gd name="connsiteY2" fmla="*/ 6869951 h 6869951"/>
              <a:gd name="connsiteX3" fmla="*/ 0 w 6699211"/>
              <a:gd name="connsiteY3" fmla="*/ 6856303 h 6869951"/>
              <a:gd name="connsiteX4" fmla="*/ 2023235 w 6699211"/>
              <a:gd name="connsiteY4" fmla="*/ 0 h 6869951"/>
              <a:gd name="connsiteX0" fmla="*/ 2702995 w 6699211"/>
              <a:gd name="connsiteY0" fmla="*/ 42638 h 6857998"/>
              <a:gd name="connsiteX1" fmla="*/ 6699211 w 6699211"/>
              <a:gd name="connsiteY1" fmla="*/ 0 h 6857998"/>
              <a:gd name="connsiteX2" fmla="*/ 6699211 w 6699211"/>
              <a:gd name="connsiteY2" fmla="*/ 6857998 h 6857998"/>
              <a:gd name="connsiteX3" fmla="*/ 0 w 6699211"/>
              <a:gd name="connsiteY3" fmla="*/ 6844350 h 6857998"/>
              <a:gd name="connsiteX4" fmla="*/ 2702995 w 6699211"/>
              <a:gd name="connsiteY4" fmla="*/ 42638 h 6857998"/>
              <a:gd name="connsiteX0" fmla="*/ 2702995 w 6699211"/>
              <a:gd name="connsiteY0" fmla="*/ 56139 h 6857998"/>
              <a:gd name="connsiteX1" fmla="*/ 6699211 w 6699211"/>
              <a:gd name="connsiteY1" fmla="*/ 0 h 6857998"/>
              <a:gd name="connsiteX2" fmla="*/ 6699211 w 6699211"/>
              <a:gd name="connsiteY2" fmla="*/ 6857998 h 6857998"/>
              <a:gd name="connsiteX3" fmla="*/ 0 w 6699211"/>
              <a:gd name="connsiteY3" fmla="*/ 6844350 h 6857998"/>
              <a:gd name="connsiteX4" fmla="*/ 2702995 w 6699211"/>
              <a:gd name="connsiteY4" fmla="*/ 56139 h 6857998"/>
              <a:gd name="connsiteX0" fmla="*/ 2702995 w 6699211"/>
              <a:gd name="connsiteY0" fmla="*/ 29135 h 6830994"/>
              <a:gd name="connsiteX1" fmla="*/ 6681322 w 6699211"/>
              <a:gd name="connsiteY1" fmla="*/ 0 h 6830994"/>
              <a:gd name="connsiteX2" fmla="*/ 6699211 w 6699211"/>
              <a:gd name="connsiteY2" fmla="*/ 6830994 h 6830994"/>
              <a:gd name="connsiteX3" fmla="*/ 0 w 6699211"/>
              <a:gd name="connsiteY3" fmla="*/ 6817346 h 6830994"/>
              <a:gd name="connsiteX4" fmla="*/ 2702995 w 6699211"/>
              <a:gd name="connsiteY4" fmla="*/ 29135 h 6830994"/>
              <a:gd name="connsiteX0" fmla="*/ 2702995 w 6699211"/>
              <a:gd name="connsiteY0" fmla="*/ 2131 h 6803990"/>
              <a:gd name="connsiteX1" fmla="*/ 6699211 w 6699211"/>
              <a:gd name="connsiteY1" fmla="*/ 0 h 6803990"/>
              <a:gd name="connsiteX2" fmla="*/ 6699211 w 6699211"/>
              <a:gd name="connsiteY2" fmla="*/ 6803990 h 6803990"/>
              <a:gd name="connsiteX3" fmla="*/ 0 w 6699211"/>
              <a:gd name="connsiteY3" fmla="*/ 6790342 h 6803990"/>
              <a:gd name="connsiteX4" fmla="*/ 2702995 w 6699211"/>
              <a:gd name="connsiteY4" fmla="*/ 2131 h 6803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9211" h="6803990">
                <a:moveTo>
                  <a:pt x="2702995" y="2131"/>
                </a:moveTo>
                <a:lnTo>
                  <a:pt x="6699211" y="0"/>
                </a:lnTo>
                <a:lnTo>
                  <a:pt x="6699211" y="6803990"/>
                </a:lnTo>
                <a:lnTo>
                  <a:pt x="0" y="6790342"/>
                </a:lnTo>
                <a:lnTo>
                  <a:pt x="2702995" y="2131"/>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AC0CB336-8515-4565-B747-B4EA83B435BD}"/>
              </a:ext>
            </a:extLst>
          </p:cNvPr>
          <p:cNvSpPr>
            <a:spLocks noGrp="1"/>
          </p:cNvSpPr>
          <p:nvPr>
            <p:ph type="title"/>
          </p:nvPr>
        </p:nvSpPr>
        <p:spPr>
          <a:xfrm>
            <a:off x="716280" y="680485"/>
            <a:ext cx="3393440" cy="2748515"/>
          </a:xfrm>
        </p:spPr>
        <p:txBody>
          <a:bodyPr anchor="t"/>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064F675D-D792-42C0-8961-D2D1D79CDAEB}"/>
              </a:ext>
              <a:ext uri="{C183D7F6-B498-43B3-948B-1728B52AA6E4}">
                <adec:decorative xmlns:adec="http://schemas.microsoft.com/office/drawing/2017/decorative" val="1"/>
              </a:ext>
            </a:extLst>
          </p:cNvPr>
          <p:cNvCxnSpPr>
            <a:cxnSpLocks/>
          </p:cNvCxnSpPr>
          <p:nvPr userDrawn="1"/>
        </p:nvCxnSpPr>
        <p:spPr>
          <a:xfrm flipH="1" flipV="1">
            <a:off x="0" y="5329451"/>
            <a:ext cx="6096000" cy="152854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06D2EC4D-FD33-4925-B0A8-68C9818DB8E2}"/>
              </a:ext>
            </a:extLst>
          </p:cNvPr>
          <p:cNvSpPr>
            <a:spLocks noGrp="1"/>
          </p:cNvSpPr>
          <p:nvPr>
            <p:ph idx="1"/>
          </p:nvPr>
        </p:nvSpPr>
        <p:spPr>
          <a:xfrm>
            <a:off x="5175678" y="533399"/>
            <a:ext cx="3678762" cy="5771481"/>
          </a:xfrm>
        </p:spPr>
        <p:txBody>
          <a:bodyPr anchor="ctr">
            <a:normAutofit/>
          </a:bodyPr>
          <a:lstStyle/>
          <a:p>
            <a:pPr lvl="0"/>
            <a:r>
              <a:rPr lang="en-US"/>
              <a:t>Click to edit Master text styles</a:t>
            </a:r>
          </a:p>
        </p:txBody>
      </p:sp>
      <p:sp>
        <p:nvSpPr>
          <p:cNvPr id="14" name="Picture Placeholder 13">
            <a:extLst>
              <a:ext uri="{FF2B5EF4-FFF2-40B4-BE49-F238E27FC236}">
                <a16:creationId xmlns:a16="http://schemas.microsoft.com/office/drawing/2014/main" id="{FC7C9F55-A39F-4FB9-BEAD-745EA3E0A22E}"/>
              </a:ext>
            </a:extLst>
          </p:cNvPr>
          <p:cNvSpPr>
            <a:spLocks noGrp="1"/>
          </p:cNvSpPr>
          <p:nvPr>
            <p:ph type="pic" sz="quarter" idx="13"/>
          </p:nvPr>
        </p:nvSpPr>
        <p:spPr>
          <a:xfrm>
            <a:off x="9531096" y="0"/>
            <a:ext cx="2660904" cy="2322576"/>
          </a:xfrm>
          <a:solidFill>
            <a:schemeClr val="accent2"/>
          </a:solidFill>
        </p:spPr>
        <p:txBody>
          <a:bodyPr/>
          <a:lstStyle/>
          <a:p>
            <a:r>
              <a:rPr lang="en-US"/>
              <a:t>Click icon to add picture</a:t>
            </a:r>
            <a:endParaRPr lang="en-US" dirty="0"/>
          </a:p>
        </p:txBody>
      </p:sp>
      <p:sp>
        <p:nvSpPr>
          <p:cNvPr id="15" name="Picture Placeholder 13">
            <a:extLst>
              <a:ext uri="{FF2B5EF4-FFF2-40B4-BE49-F238E27FC236}">
                <a16:creationId xmlns:a16="http://schemas.microsoft.com/office/drawing/2014/main" id="{A480833B-6513-44B8-B08A-6FCB3911FEC8}"/>
              </a:ext>
            </a:extLst>
          </p:cNvPr>
          <p:cNvSpPr>
            <a:spLocks noGrp="1"/>
          </p:cNvSpPr>
          <p:nvPr>
            <p:ph type="pic" sz="quarter" idx="14"/>
          </p:nvPr>
        </p:nvSpPr>
        <p:spPr>
          <a:xfrm>
            <a:off x="9531096" y="2324100"/>
            <a:ext cx="2660904" cy="2322576"/>
          </a:xfrm>
          <a:solidFill>
            <a:schemeClr val="accent2"/>
          </a:solidFill>
        </p:spPr>
        <p:txBody>
          <a:bodyPr/>
          <a:lstStyle/>
          <a:p>
            <a:r>
              <a:rPr lang="en-US"/>
              <a:t>Click icon to add picture</a:t>
            </a:r>
            <a:endParaRPr lang="en-US" dirty="0"/>
          </a:p>
        </p:txBody>
      </p:sp>
      <p:sp>
        <p:nvSpPr>
          <p:cNvPr id="16" name="Picture Placeholder 13">
            <a:extLst>
              <a:ext uri="{FF2B5EF4-FFF2-40B4-BE49-F238E27FC236}">
                <a16:creationId xmlns:a16="http://schemas.microsoft.com/office/drawing/2014/main" id="{3BCCF25F-1246-4BAE-BAA2-FB33719CF555}"/>
              </a:ext>
            </a:extLst>
          </p:cNvPr>
          <p:cNvSpPr>
            <a:spLocks noGrp="1"/>
          </p:cNvSpPr>
          <p:nvPr>
            <p:ph type="pic" sz="quarter" idx="15"/>
          </p:nvPr>
        </p:nvSpPr>
        <p:spPr>
          <a:xfrm>
            <a:off x="9531096" y="4535424"/>
            <a:ext cx="2660904" cy="2322576"/>
          </a:xfrm>
          <a:solidFill>
            <a:schemeClr val="accent2"/>
          </a:solidFill>
        </p:spPr>
        <p:txBody>
          <a:bodyPr/>
          <a:lstStyle/>
          <a:p>
            <a:r>
              <a:rPr lang="en-US"/>
              <a:t>Click icon to add picture</a:t>
            </a:r>
            <a:endParaRPr lang="en-US" dirty="0"/>
          </a:p>
        </p:txBody>
      </p:sp>
    </p:spTree>
    <p:extLst>
      <p:ext uri="{BB962C8B-B14F-4D97-AF65-F5344CB8AC3E}">
        <p14:creationId xmlns:p14="http://schemas.microsoft.com/office/powerpoint/2010/main" val="2670542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normAutofit/>
          </a:bodyPr>
          <a:lstStyle>
            <a:lvl1pPr>
              <a:defRPr sz="4400"/>
            </a:lvl1pPr>
          </a:lstStyle>
          <a:p>
            <a:r>
              <a:rPr lang="en-US"/>
              <a:t>Click to edit Master title style</a:t>
            </a:r>
          </a:p>
        </p:txBody>
      </p:sp>
      <p:sp>
        <p:nvSpPr>
          <p:cNvPr id="50" name="Picture Placeholder 49">
            <a:extLst>
              <a:ext uri="{FF2B5EF4-FFF2-40B4-BE49-F238E27FC236}">
                <a16:creationId xmlns:a16="http://schemas.microsoft.com/office/drawing/2014/main" id="{5496CA69-F288-4538-974D-9A68581F4941}"/>
              </a:ext>
            </a:extLst>
          </p:cNvPr>
          <p:cNvSpPr>
            <a:spLocks noGrp="1"/>
          </p:cNvSpPr>
          <p:nvPr>
            <p:ph type="pic" sz="quarter" idx="20"/>
          </p:nvPr>
        </p:nvSpPr>
        <p:spPr>
          <a:xfrm>
            <a:off x="1143000" y="2350008"/>
            <a:ext cx="1965960" cy="1801368"/>
          </a:xfrm>
          <a:solidFill>
            <a:schemeClr val="accent2"/>
          </a:solidFill>
        </p:spPr>
        <p:txBody>
          <a:bodyPr/>
          <a:lstStyle/>
          <a:p>
            <a:r>
              <a:rPr lang="en-US"/>
              <a:t>Click icon to add picture</a:t>
            </a:r>
            <a:endParaRPr lang="en-US" dirty="0"/>
          </a:p>
        </p:txBody>
      </p:sp>
      <p:sp>
        <p:nvSpPr>
          <p:cNvPr id="39" name="Text Placeholder 2">
            <a:extLst>
              <a:ext uri="{FF2B5EF4-FFF2-40B4-BE49-F238E27FC236}">
                <a16:creationId xmlns:a16="http://schemas.microsoft.com/office/drawing/2014/main" id="{1F7CBA7A-8076-4743-AD9E-CB0B2B1D1856}"/>
              </a:ext>
            </a:extLst>
          </p:cNvPr>
          <p:cNvSpPr>
            <a:spLocks noGrp="1"/>
          </p:cNvSpPr>
          <p:nvPr>
            <p:ph type="body" idx="1" hasCustomPrompt="1"/>
          </p:nvPr>
        </p:nvSpPr>
        <p:spPr>
          <a:xfrm>
            <a:off x="1145421" y="4319521"/>
            <a:ext cx="1963236" cy="365760"/>
          </a:xfrm>
        </p:spPr>
        <p:txBody>
          <a:bodyPr>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2" name="Text Placeholder 2">
            <a:extLst>
              <a:ext uri="{FF2B5EF4-FFF2-40B4-BE49-F238E27FC236}">
                <a16:creationId xmlns:a16="http://schemas.microsoft.com/office/drawing/2014/main" id="{8B03D9A7-85A7-4570-ADAF-E43C05B52D00}"/>
              </a:ext>
            </a:extLst>
          </p:cNvPr>
          <p:cNvSpPr>
            <a:spLocks noGrp="1"/>
          </p:cNvSpPr>
          <p:nvPr>
            <p:ph type="body" idx="13" hasCustomPrompt="1"/>
          </p:nvPr>
        </p:nvSpPr>
        <p:spPr>
          <a:xfrm>
            <a:off x="1143000" y="4761768"/>
            <a:ext cx="1963236" cy="741904"/>
          </a:xfrm>
        </p:spPr>
        <p:txBody>
          <a:bodyPr>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51" name="Picture Placeholder 49">
            <a:extLst>
              <a:ext uri="{FF2B5EF4-FFF2-40B4-BE49-F238E27FC236}">
                <a16:creationId xmlns:a16="http://schemas.microsoft.com/office/drawing/2014/main" id="{ADF2F19D-7D9A-47B3-8711-A71F034693FE}"/>
              </a:ext>
            </a:extLst>
          </p:cNvPr>
          <p:cNvSpPr>
            <a:spLocks noGrp="1"/>
          </p:cNvSpPr>
          <p:nvPr>
            <p:ph type="pic" sz="quarter" idx="21"/>
          </p:nvPr>
        </p:nvSpPr>
        <p:spPr>
          <a:xfrm>
            <a:off x="3784636" y="2350008"/>
            <a:ext cx="1965960" cy="1801368"/>
          </a:xfrm>
          <a:solidFill>
            <a:schemeClr val="accent2"/>
          </a:solidFill>
        </p:spPr>
        <p:txBody>
          <a:bodyPr/>
          <a:lstStyle/>
          <a:p>
            <a:r>
              <a:rPr lang="en-US"/>
              <a:t>Click icon to add picture</a:t>
            </a:r>
            <a:endParaRPr lang="en-US" dirty="0"/>
          </a:p>
        </p:txBody>
      </p:sp>
      <p:sp>
        <p:nvSpPr>
          <p:cNvPr id="43" name="Text Placeholder 2">
            <a:extLst>
              <a:ext uri="{FF2B5EF4-FFF2-40B4-BE49-F238E27FC236}">
                <a16:creationId xmlns:a16="http://schemas.microsoft.com/office/drawing/2014/main" id="{790A904C-841C-438E-BD4B-C18FC28CBD03}"/>
              </a:ext>
            </a:extLst>
          </p:cNvPr>
          <p:cNvSpPr>
            <a:spLocks noGrp="1"/>
          </p:cNvSpPr>
          <p:nvPr>
            <p:ph type="body" idx="14" hasCustomPrompt="1"/>
          </p:nvPr>
        </p:nvSpPr>
        <p:spPr>
          <a:xfrm>
            <a:off x="3789781" y="4319520"/>
            <a:ext cx="1963236" cy="365760"/>
          </a:xfrm>
        </p:spPr>
        <p:txBody>
          <a:bodyPr>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4" name="Text Placeholder 2">
            <a:extLst>
              <a:ext uri="{FF2B5EF4-FFF2-40B4-BE49-F238E27FC236}">
                <a16:creationId xmlns:a16="http://schemas.microsoft.com/office/drawing/2014/main" id="{611759C1-BECA-460C-916A-079B29E05C36}"/>
              </a:ext>
            </a:extLst>
          </p:cNvPr>
          <p:cNvSpPr>
            <a:spLocks noGrp="1"/>
          </p:cNvSpPr>
          <p:nvPr>
            <p:ph type="body" idx="15" hasCustomPrompt="1"/>
          </p:nvPr>
        </p:nvSpPr>
        <p:spPr>
          <a:xfrm>
            <a:off x="3787360" y="4761767"/>
            <a:ext cx="1963236" cy="741904"/>
          </a:xfrm>
        </p:spPr>
        <p:txBody>
          <a:bodyPr>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52" name="Picture Placeholder 49">
            <a:extLst>
              <a:ext uri="{FF2B5EF4-FFF2-40B4-BE49-F238E27FC236}">
                <a16:creationId xmlns:a16="http://schemas.microsoft.com/office/drawing/2014/main" id="{4519A595-9DA0-413B-A1E1-B0F059132DD1}"/>
              </a:ext>
            </a:extLst>
          </p:cNvPr>
          <p:cNvSpPr>
            <a:spLocks noGrp="1"/>
          </p:cNvSpPr>
          <p:nvPr>
            <p:ph type="pic" sz="quarter" idx="22"/>
          </p:nvPr>
        </p:nvSpPr>
        <p:spPr>
          <a:xfrm>
            <a:off x="6437376" y="2350008"/>
            <a:ext cx="1965960" cy="1801368"/>
          </a:xfrm>
          <a:solidFill>
            <a:schemeClr val="accent2"/>
          </a:solidFill>
        </p:spPr>
        <p:txBody>
          <a:bodyPr/>
          <a:lstStyle/>
          <a:p>
            <a:r>
              <a:rPr lang="en-US"/>
              <a:t>Click icon to add picture</a:t>
            </a:r>
            <a:endParaRPr lang="en-US" dirty="0"/>
          </a:p>
        </p:txBody>
      </p:sp>
      <p:sp>
        <p:nvSpPr>
          <p:cNvPr id="45" name="Text Placeholder 2">
            <a:extLst>
              <a:ext uri="{FF2B5EF4-FFF2-40B4-BE49-F238E27FC236}">
                <a16:creationId xmlns:a16="http://schemas.microsoft.com/office/drawing/2014/main" id="{C20274DC-5128-46D8-9229-02288D264936}"/>
              </a:ext>
            </a:extLst>
          </p:cNvPr>
          <p:cNvSpPr>
            <a:spLocks noGrp="1"/>
          </p:cNvSpPr>
          <p:nvPr>
            <p:ph type="body" idx="16" hasCustomPrompt="1"/>
          </p:nvPr>
        </p:nvSpPr>
        <p:spPr>
          <a:xfrm>
            <a:off x="6441406" y="4319520"/>
            <a:ext cx="1963236" cy="365760"/>
          </a:xfrm>
        </p:spPr>
        <p:txBody>
          <a:bodyPr>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6" name="Text Placeholder 2">
            <a:extLst>
              <a:ext uri="{FF2B5EF4-FFF2-40B4-BE49-F238E27FC236}">
                <a16:creationId xmlns:a16="http://schemas.microsoft.com/office/drawing/2014/main" id="{6F92FD73-9CD4-4AB0-8DEF-B9D7B1C5904D}"/>
              </a:ext>
            </a:extLst>
          </p:cNvPr>
          <p:cNvSpPr>
            <a:spLocks noGrp="1"/>
          </p:cNvSpPr>
          <p:nvPr>
            <p:ph type="body" idx="17" hasCustomPrompt="1"/>
          </p:nvPr>
        </p:nvSpPr>
        <p:spPr>
          <a:xfrm>
            <a:off x="6438985" y="4761767"/>
            <a:ext cx="1963236" cy="741904"/>
          </a:xfrm>
        </p:spPr>
        <p:txBody>
          <a:bodyPr>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53" name="Picture Placeholder 49">
            <a:extLst>
              <a:ext uri="{FF2B5EF4-FFF2-40B4-BE49-F238E27FC236}">
                <a16:creationId xmlns:a16="http://schemas.microsoft.com/office/drawing/2014/main" id="{ECF2CB24-2F78-42B5-BEC0-904245F37452}"/>
              </a:ext>
            </a:extLst>
          </p:cNvPr>
          <p:cNvSpPr>
            <a:spLocks noGrp="1"/>
          </p:cNvSpPr>
          <p:nvPr>
            <p:ph type="pic" sz="quarter" idx="23"/>
          </p:nvPr>
        </p:nvSpPr>
        <p:spPr>
          <a:xfrm>
            <a:off x="9089136" y="2350008"/>
            <a:ext cx="1965960" cy="1801368"/>
          </a:xfrm>
          <a:solidFill>
            <a:schemeClr val="accent2"/>
          </a:solidFill>
        </p:spPr>
        <p:txBody>
          <a:bodyPr/>
          <a:lstStyle/>
          <a:p>
            <a:r>
              <a:rPr lang="en-US"/>
              <a:t>Click icon to add picture</a:t>
            </a:r>
            <a:endParaRPr lang="en-US" dirty="0"/>
          </a:p>
        </p:txBody>
      </p:sp>
      <p:sp>
        <p:nvSpPr>
          <p:cNvPr id="47" name="Text Placeholder 2">
            <a:extLst>
              <a:ext uri="{FF2B5EF4-FFF2-40B4-BE49-F238E27FC236}">
                <a16:creationId xmlns:a16="http://schemas.microsoft.com/office/drawing/2014/main" id="{E099301F-F262-4EB4-9AAA-D10A9CF42DCF}"/>
              </a:ext>
            </a:extLst>
          </p:cNvPr>
          <p:cNvSpPr>
            <a:spLocks noGrp="1"/>
          </p:cNvSpPr>
          <p:nvPr>
            <p:ph type="body" idx="18" hasCustomPrompt="1"/>
          </p:nvPr>
        </p:nvSpPr>
        <p:spPr>
          <a:xfrm>
            <a:off x="9090610" y="4319520"/>
            <a:ext cx="1963236" cy="365760"/>
          </a:xfrm>
        </p:spPr>
        <p:txBody>
          <a:bodyPr>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8" name="Text Placeholder 2">
            <a:extLst>
              <a:ext uri="{FF2B5EF4-FFF2-40B4-BE49-F238E27FC236}">
                <a16:creationId xmlns:a16="http://schemas.microsoft.com/office/drawing/2014/main" id="{BD5BC820-7DAB-4C8E-A7E4-A885BBE9AB8E}"/>
              </a:ext>
            </a:extLst>
          </p:cNvPr>
          <p:cNvSpPr>
            <a:spLocks noGrp="1"/>
          </p:cNvSpPr>
          <p:nvPr>
            <p:ph type="body" idx="19" hasCustomPrompt="1"/>
          </p:nvPr>
        </p:nvSpPr>
        <p:spPr>
          <a:xfrm>
            <a:off x="9088189" y="4761767"/>
            <a:ext cx="1963236" cy="741904"/>
          </a:xfrm>
        </p:spPr>
        <p:txBody>
          <a:bodyPr>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r>
              <a:rPr lang="en-US" dirty="0"/>
              <a:t>Sample Footer Text</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r>
              <a:rPr lang="en-US"/>
              <a:t>2/7/20XX</a:t>
            </a:r>
            <a:endParaRPr lang="en-US" dirty="0"/>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17283271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Title and Content Timelin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a:xfrm>
            <a:off x="838200" y="1825625"/>
            <a:ext cx="10692810" cy="4351338"/>
          </a:xfrm>
        </p:spPr>
        <p:txBody>
          <a:bodyPr/>
          <a:lstStyle>
            <a:lvl1pPr>
              <a:lnSpc>
                <a:spcPct val="100000"/>
              </a:lnSpc>
              <a:buNone/>
              <a:defRPr/>
            </a:lvl1pPr>
            <a:lvl2pPr>
              <a:lnSpc>
                <a:spcPct val="100000"/>
              </a:lnSpc>
              <a:buNone/>
              <a:defRPr/>
            </a:lvl2pPr>
            <a:lvl3pPr>
              <a:lnSpc>
                <a:spcPct val="100000"/>
              </a:lnSpc>
              <a:buNone/>
              <a:defRPr/>
            </a:lvl3pPr>
            <a:lvl4pPr>
              <a:lnSpc>
                <a:spcPct val="100000"/>
              </a:lnSpc>
              <a:buNone/>
              <a:defRPr/>
            </a:lvl4pPr>
            <a:lvl5pPr>
              <a:lnSpc>
                <a:spcPct val="100000"/>
              </a:lnSpc>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normAutofit/>
          </a:bodyPr>
          <a:lstStyle>
            <a:lvl1pPr>
              <a:defRPr sz="4400"/>
            </a:lvl1pPr>
          </a:lstStyle>
          <a:p>
            <a:r>
              <a:rPr lang="en-US"/>
              <a:t>Click to edit Master title style</a:t>
            </a:r>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r>
              <a:rPr lang="en-US" dirty="0"/>
              <a:t>Sample Footer Text</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r>
              <a:rPr lang="en-US"/>
              <a:t>2/7/20XX</a:t>
            </a:r>
            <a:endParaRPr lang="en-US" dirty="0"/>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22762182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r>
              <a:rPr lang="en-US"/>
              <a:t>2/7/20XX</a:t>
            </a:r>
            <a:endParaRPr lang="en-US" dirty="0"/>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r>
              <a:rPr lang="en-US" dirty="0"/>
              <a:t>Sample Footer Text</a:t>
            </a:r>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312CC964-A50B-4C29-B4E4-2C30BB34CCF3}" type="slidenum">
              <a:rPr lang="en-US" smtClean="0"/>
              <a:t>‹#›</a:t>
            </a:fld>
            <a:endParaRPr lang="en-US" dirty="0"/>
          </a:p>
        </p:txBody>
      </p:sp>
    </p:spTree>
    <p:extLst>
      <p:ext uri="{BB962C8B-B14F-4D97-AF65-F5344CB8AC3E}">
        <p14:creationId xmlns:p14="http://schemas.microsoft.com/office/powerpoint/2010/main" val="90603651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6" r:id="rId3"/>
    <p:sldLayoutId id="2147483675" r:id="rId4"/>
    <p:sldLayoutId id="2147483686" r:id="rId5"/>
    <p:sldLayoutId id="2147483662" r:id="rId6"/>
    <p:sldLayoutId id="2147483679" r:id="rId7"/>
    <p:sldLayoutId id="2147483682" r:id="rId8"/>
    <p:sldLayoutId id="2147483687" r:id="rId9"/>
    <p:sldLayoutId id="2147483665" r:id="rId10"/>
    <p:sldLayoutId id="2147483683" r:id="rId11"/>
    <p:sldLayoutId id="2147483677" r:id="rId12"/>
    <p:sldLayoutId id="2147483678" r:id="rId13"/>
    <p:sldLayoutId id="2147483684" r:id="rId14"/>
    <p:sldLayoutId id="2147483661" r:id="rId15"/>
    <p:sldLayoutId id="2147483663" r:id="rId16"/>
    <p:sldLayoutId id="2147483664" r:id="rId17"/>
    <p:sldLayoutId id="2147483666" r:id="rId18"/>
    <p:sldLayoutId id="2147483667" r:id="rId19"/>
    <p:sldLayoutId id="2147483685" r:id="rId20"/>
    <p:sldLayoutId id="2147483668" r:id="rId21"/>
    <p:sldLayoutId id="2147483669" r:id="rId22"/>
  </p:sldLayoutIdLst>
  <p:hf hdr="0" dt="0"/>
  <p:txStyles>
    <p:titleStyle>
      <a:lvl1pPr algn="l" defTabSz="914400" rtl="0" eaLnBrk="1" latinLnBrk="0" hangingPunct="1">
        <a:lnSpc>
          <a:spcPct val="90000"/>
        </a:lnSpc>
        <a:spcBef>
          <a:spcPct val="0"/>
        </a:spcBef>
        <a:buNone/>
        <a:defRPr sz="32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336">
          <p15:clr>
            <a:srgbClr val="F26B43"/>
          </p15:clr>
        </p15:guide>
        <p15:guide id="4" orient="horz" pos="3984">
          <p15:clr>
            <a:srgbClr val="F26B43"/>
          </p15:clr>
        </p15:guide>
        <p15:guide id="5" pos="336">
          <p15:clr>
            <a:srgbClr val="F26B43"/>
          </p15:clr>
        </p15:guide>
        <p15:guide id="6" pos="7344">
          <p15:clr>
            <a:srgbClr val="F26B43"/>
          </p15:clr>
        </p15:guide>
        <p15:guide id="7" pos="720">
          <p15:clr>
            <a:srgbClr val="F26B43"/>
          </p15:clr>
        </p15:guide>
        <p15:guide id="8" pos="696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0.xml"/><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4.xml"/><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diagramLayout" Target="../diagrams/layout1.xml"/><Relationship Id="rId7" Type="http://schemas.openxmlformats.org/officeDocument/2006/relationships/image" Target="../media/image11.png"/><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openxmlformats.org/officeDocument/2006/relationships/image" Target="../media/image13.png"/></Relationships>
</file>

<file path=ppt/slides/_rels/slide8.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diagramLayout" Target="../diagrams/layout2.xml"/><Relationship Id="rId7" Type="http://schemas.openxmlformats.org/officeDocument/2006/relationships/image" Target="../media/image14.png"/><Relationship Id="rId2" Type="http://schemas.openxmlformats.org/officeDocument/2006/relationships/diagramData" Target="../diagrams/data2.xml"/><Relationship Id="rId1" Type="http://schemas.openxmlformats.org/officeDocument/2006/relationships/slideLayout" Target="../slideLayouts/slideLayout9.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 Id="rId9"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9.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36C10-A9EA-414E-B3D3-09BAD9FA950D}"/>
              </a:ext>
            </a:extLst>
          </p:cNvPr>
          <p:cNvSpPr>
            <a:spLocks noGrp="1"/>
          </p:cNvSpPr>
          <p:nvPr>
            <p:ph type="title"/>
          </p:nvPr>
        </p:nvSpPr>
        <p:spPr>
          <a:xfrm>
            <a:off x="520697" y="1040001"/>
            <a:ext cx="3338625" cy="3150159"/>
          </a:xfrm>
        </p:spPr>
        <p:txBody>
          <a:bodyPr>
            <a:normAutofit/>
          </a:bodyPr>
          <a:lstStyle/>
          <a:p>
            <a:r>
              <a:rPr lang="en-US" dirty="0"/>
              <a:t>University system</a:t>
            </a:r>
          </a:p>
        </p:txBody>
      </p:sp>
      <p:sp>
        <p:nvSpPr>
          <p:cNvPr id="3" name="Subtitle 2">
            <a:extLst>
              <a:ext uri="{FF2B5EF4-FFF2-40B4-BE49-F238E27FC236}">
                <a16:creationId xmlns:a16="http://schemas.microsoft.com/office/drawing/2014/main" id="{0A140D27-0E15-4434-A8B8-FC32761449B0}"/>
              </a:ext>
            </a:extLst>
          </p:cNvPr>
          <p:cNvSpPr>
            <a:spLocks noGrp="1"/>
          </p:cNvSpPr>
          <p:nvPr>
            <p:ph type="body" sz="quarter" idx="14"/>
          </p:nvPr>
        </p:nvSpPr>
        <p:spPr>
          <a:xfrm>
            <a:off x="0" y="4190160"/>
            <a:ext cx="3497262" cy="1801812"/>
          </a:xfrm>
        </p:spPr>
        <p:txBody>
          <a:bodyPr/>
          <a:lstStyle/>
          <a:p>
            <a:r>
              <a:rPr lang="en-US" dirty="0"/>
              <a:t>Yousef Saber Abdelkarim</a:t>
            </a:r>
          </a:p>
        </p:txBody>
      </p:sp>
      <p:pic>
        <p:nvPicPr>
          <p:cNvPr id="16" name="Picture Placeholder 15" descr="A blue and white background with icons&#10;&#10;Description automatically generated">
            <a:extLst>
              <a:ext uri="{FF2B5EF4-FFF2-40B4-BE49-F238E27FC236}">
                <a16:creationId xmlns:a16="http://schemas.microsoft.com/office/drawing/2014/main" id="{BF26E3F9-6FBE-C39D-DB1B-07DDC2C8CC39}"/>
              </a:ext>
            </a:extLst>
          </p:cNvPr>
          <p:cNvPicPr>
            <a:picLocks noGrp="1" noChangeAspect="1"/>
          </p:cNvPicPr>
          <p:nvPr>
            <p:ph type="pic" sz="quarter" idx="13"/>
          </p:nvPr>
        </p:nvPicPr>
        <p:blipFill>
          <a:blip r:embed="rId2"/>
          <a:srcRect t="14167" b="14167"/>
          <a:stretch>
            <a:fillRect/>
          </a:stretch>
        </p:blipFill>
        <p:spPr/>
      </p:pic>
    </p:spTree>
    <p:extLst>
      <p:ext uri="{BB962C8B-B14F-4D97-AF65-F5344CB8AC3E}">
        <p14:creationId xmlns:p14="http://schemas.microsoft.com/office/powerpoint/2010/main" val="1709638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8CD2A-2EC1-4055-AE20-4A35A1794F1C}"/>
              </a:ext>
            </a:extLst>
          </p:cNvPr>
          <p:cNvSpPr>
            <a:spLocks noGrp="1"/>
          </p:cNvSpPr>
          <p:nvPr>
            <p:ph type="title"/>
          </p:nvPr>
        </p:nvSpPr>
        <p:spPr>
          <a:xfrm>
            <a:off x="839788" y="365125"/>
            <a:ext cx="10515600" cy="1325563"/>
          </a:xfrm>
        </p:spPr>
        <p:txBody>
          <a:bodyPr/>
          <a:lstStyle/>
          <a:p>
            <a:r>
              <a:rPr lang="en-US" dirty="0"/>
              <a:t>Java application</a:t>
            </a:r>
            <a:br>
              <a:rPr lang="en-US" dirty="0"/>
            </a:br>
            <a:endParaRPr lang="en-US" dirty="0"/>
          </a:p>
        </p:txBody>
      </p:sp>
      <p:sp>
        <p:nvSpPr>
          <p:cNvPr id="8" name="Footer Placeholder 7">
            <a:extLst>
              <a:ext uri="{FF2B5EF4-FFF2-40B4-BE49-F238E27FC236}">
                <a16:creationId xmlns:a16="http://schemas.microsoft.com/office/drawing/2014/main" id="{1CB6C385-03DD-40B8-8F1B-4E62C60C85AA}"/>
              </a:ext>
            </a:extLst>
          </p:cNvPr>
          <p:cNvSpPr>
            <a:spLocks noGrp="1"/>
          </p:cNvSpPr>
          <p:nvPr>
            <p:ph type="ftr" sz="quarter" idx="11"/>
          </p:nvPr>
        </p:nvSpPr>
        <p:spPr>
          <a:xfrm>
            <a:off x="154429" y="6398878"/>
            <a:ext cx="4497315" cy="365125"/>
          </a:xfrm>
        </p:spPr>
        <p:txBody>
          <a:bodyPr/>
          <a:lstStyle/>
          <a:p>
            <a:r>
              <a:rPr lang="en-US" dirty="0"/>
              <a:t>Sample Footer Text</a:t>
            </a:r>
          </a:p>
        </p:txBody>
      </p:sp>
      <p:sp>
        <p:nvSpPr>
          <p:cNvPr id="9" name="Slide Number Placeholder 8">
            <a:extLst>
              <a:ext uri="{FF2B5EF4-FFF2-40B4-BE49-F238E27FC236}">
                <a16:creationId xmlns:a16="http://schemas.microsoft.com/office/drawing/2014/main" id="{203229A0-1321-49E2-9958-3B1F86E2CC8F}"/>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10</a:t>
            </a:fld>
            <a:endParaRPr lang="en-US" dirty="0"/>
          </a:p>
        </p:txBody>
      </p:sp>
      <p:sp>
        <p:nvSpPr>
          <p:cNvPr id="16" name="Content Placeholder 15">
            <a:extLst>
              <a:ext uri="{FF2B5EF4-FFF2-40B4-BE49-F238E27FC236}">
                <a16:creationId xmlns:a16="http://schemas.microsoft.com/office/drawing/2014/main" id="{1AF40887-7C51-3B62-D746-79F2097CC6C8}"/>
              </a:ext>
            </a:extLst>
          </p:cNvPr>
          <p:cNvSpPr>
            <a:spLocks noGrp="1"/>
          </p:cNvSpPr>
          <p:nvPr>
            <p:ph sz="quarter" idx="4"/>
          </p:nvPr>
        </p:nvSpPr>
        <p:spPr>
          <a:xfrm>
            <a:off x="777240" y="1150620"/>
            <a:ext cx="4678680" cy="5029200"/>
          </a:xfrm>
        </p:spPr>
        <p:txBody>
          <a:bodyPr>
            <a:normAutofit fontScale="85000" lnSpcReduction="10000"/>
          </a:bodyPr>
          <a:lstStyle/>
          <a:p>
            <a:pPr marL="0" marR="0" indent="0">
              <a:lnSpc>
                <a:spcPct val="107000"/>
              </a:lnSpc>
              <a:spcBef>
                <a:spcPts val="0"/>
              </a:spcBef>
              <a:spcAft>
                <a:spcPts val="800"/>
              </a:spcAft>
              <a:buNone/>
              <a:tabLst>
                <a:tab pos="1910715" algn="l"/>
              </a:tabLst>
            </a:pPr>
            <a:r>
              <a:rPr lang="en-US" sz="1800" b="1" kern="100" dirty="0">
                <a:effectLst/>
                <a:ea typeface="Aptos" panose="020B0004020202020204" pitchFamily="34" charset="0"/>
                <a:cs typeface="Arial" panose="020B0604020202020204" pitchFamily="34" charset="0"/>
              </a:rPr>
              <a:t>The Application contain 7 main scenes:</a:t>
            </a:r>
          </a:p>
          <a:p>
            <a:pPr marL="342900" marR="0" lvl="0" indent="-342900">
              <a:lnSpc>
                <a:spcPct val="107000"/>
              </a:lnSpc>
              <a:spcBef>
                <a:spcPts val="0"/>
              </a:spcBef>
              <a:spcAft>
                <a:spcPts val="0"/>
              </a:spcAft>
              <a:buFont typeface="Symbol" panose="05050102010706020507" pitchFamily="18" charset="2"/>
              <a:buChar char=""/>
              <a:tabLst>
                <a:tab pos="1910715" algn="l"/>
              </a:tabLst>
            </a:pPr>
            <a:r>
              <a:rPr lang="en-US" sz="1800" b="1" kern="100" dirty="0">
                <a:effectLst/>
                <a:ea typeface="Aptos" panose="020B0004020202020204" pitchFamily="34" charset="0"/>
                <a:cs typeface="Arial" panose="020B0604020202020204" pitchFamily="34" charset="0"/>
              </a:rPr>
              <a:t>Login scene.</a:t>
            </a:r>
          </a:p>
          <a:p>
            <a:pPr marL="342900" marR="0" lvl="0" indent="-342900">
              <a:lnSpc>
                <a:spcPct val="107000"/>
              </a:lnSpc>
              <a:spcBef>
                <a:spcPts val="0"/>
              </a:spcBef>
              <a:spcAft>
                <a:spcPts val="0"/>
              </a:spcAft>
              <a:buFont typeface="Symbol" panose="05050102010706020507" pitchFamily="18" charset="2"/>
              <a:buChar char=""/>
              <a:tabLst>
                <a:tab pos="1910715" algn="l"/>
              </a:tabLst>
            </a:pPr>
            <a:r>
              <a:rPr lang="en-US" sz="1800" b="1" kern="100" dirty="0">
                <a:effectLst/>
                <a:ea typeface="Aptos" panose="020B0004020202020204" pitchFamily="34" charset="0"/>
                <a:cs typeface="Arial" panose="020B0604020202020204" pitchFamily="34" charset="0"/>
              </a:rPr>
              <a:t>Students’ scene. </a:t>
            </a:r>
          </a:p>
          <a:p>
            <a:pPr marL="342900" marR="0" lvl="0" indent="-342900">
              <a:lnSpc>
                <a:spcPct val="107000"/>
              </a:lnSpc>
              <a:spcBef>
                <a:spcPts val="0"/>
              </a:spcBef>
              <a:spcAft>
                <a:spcPts val="0"/>
              </a:spcAft>
              <a:buFont typeface="Symbol" panose="05050102010706020507" pitchFamily="18" charset="2"/>
              <a:buChar char=""/>
              <a:tabLst>
                <a:tab pos="1910715" algn="l"/>
              </a:tabLst>
            </a:pPr>
            <a:r>
              <a:rPr lang="en-US" sz="1800" b="1" kern="100" dirty="0">
                <a:effectLst/>
                <a:ea typeface="Aptos" panose="020B0004020202020204" pitchFamily="34" charset="0"/>
                <a:cs typeface="Arial" panose="020B0604020202020204" pitchFamily="34" charset="0"/>
              </a:rPr>
              <a:t>Courses scene. </a:t>
            </a:r>
          </a:p>
          <a:p>
            <a:pPr marL="342900" marR="0" lvl="0" indent="-342900">
              <a:lnSpc>
                <a:spcPct val="107000"/>
              </a:lnSpc>
              <a:spcBef>
                <a:spcPts val="0"/>
              </a:spcBef>
              <a:spcAft>
                <a:spcPts val="0"/>
              </a:spcAft>
              <a:buFont typeface="Symbol" panose="05050102010706020507" pitchFamily="18" charset="2"/>
              <a:buChar char=""/>
              <a:tabLst>
                <a:tab pos="1910715" algn="l"/>
              </a:tabLst>
            </a:pPr>
            <a:r>
              <a:rPr lang="en-US" sz="1800" b="1" kern="100" dirty="0">
                <a:effectLst/>
                <a:ea typeface="Aptos" panose="020B0004020202020204" pitchFamily="34" charset="0"/>
                <a:cs typeface="Arial" panose="020B0604020202020204" pitchFamily="34" charset="0"/>
              </a:rPr>
              <a:t>Departments scene.</a:t>
            </a:r>
          </a:p>
          <a:p>
            <a:pPr marL="342900" marR="0" lvl="0" indent="-342900">
              <a:lnSpc>
                <a:spcPct val="107000"/>
              </a:lnSpc>
              <a:spcBef>
                <a:spcPts val="0"/>
              </a:spcBef>
              <a:spcAft>
                <a:spcPts val="0"/>
              </a:spcAft>
              <a:buFont typeface="Symbol" panose="05050102010706020507" pitchFamily="18" charset="2"/>
              <a:buChar char=""/>
              <a:tabLst>
                <a:tab pos="1910715" algn="l"/>
              </a:tabLst>
            </a:pPr>
            <a:r>
              <a:rPr lang="en-US" sz="1800" b="1" kern="100" dirty="0">
                <a:effectLst/>
                <a:ea typeface="Aptos" panose="020B0004020202020204" pitchFamily="34" charset="0"/>
                <a:cs typeface="Arial" panose="020B0604020202020204" pitchFamily="34" charset="0"/>
              </a:rPr>
              <a:t>Instructor scene.</a:t>
            </a:r>
          </a:p>
          <a:p>
            <a:pPr marL="342900" marR="0" lvl="0" indent="-342900">
              <a:lnSpc>
                <a:spcPct val="107000"/>
              </a:lnSpc>
              <a:spcBef>
                <a:spcPts val="0"/>
              </a:spcBef>
              <a:spcAft>
                <a:spcPts val="0"/>
              </a:spcAft>
              <a:buFont typeface="Symbol" panose="05050102010706020507" pitchFamily="18" charset="2"/>
              <a:buChar char=""/>
              <a:tabLst>
                <a:tab pos="1910715" algn="l"/>
              </a:tabLst>
            </a:pPr>
            <a:r>
              <a:rPr lang="en-US" sz="1800" b="1" kern="100" dirty="0">
                <a:effectLst/>
                <a:ea typeface="Aptos" panose="020B0004020202020204" pitchFamily="34" charset="0"/>
                <a:cs typeface="Arial" panose="020B0604020202020204" pitchFamily="34" charset="0"/>
              </a:rPr>
              <a:t>Reporting (GPA) scene.</a:t>
            </a:r>
          </a:p>
          <a:p>
            <a:pPr marL="342900" marR="0" lvl="0" indent="-342900">
              <a:lnSpc>
                <a:spcPct val="107000"/>
              </a:lnSpc>
              <a:spcBef>
                <a:spcPts val="0"/>
              </a:spcBef>
              <a:spcAft>
                <a:spcPts val="0"/>
              </a:spcAft>
              <a:buFont typeface="Symbol" panose="05050102010706020507" pitchFamily="18" charset="2"/>
              <a:buChar char=""/>
              <a:tabLst>
                <a:tab pos="1910715" algn="l"/>
              </a:tabLst>
            </a:pPr>
            <a:r>
              <a:rPr lang="en-US" sz="1800" b="1" kern="100" dirty="0">
                <a:effectLst/>
                <a:ea typeface="Aptos" panose="020B0004020202020204" pitchFamily="34" charset="0"/>
                <a:cs typeface="Arial" panose="020B0604020202020204" pitchFamily="34" charset="0"/>
              </a:rPr>
              <a:t>Enroll scene.</a:t>
            </a:r>
          </a:p>
          <a:p>
            <a:pPr marL="342900" marR="0" lvl="0" indent="-342900">
              <a:lnSpc>
                <a:spcPct val="107000"/>
              </a:lnSpc>
              <a:spcBef>
                <a:spcPts val="0"/>
              </a:spcBef>
              <a:spcAft>
                <a:spcPts val="800"/>
              </a:spcAft>
              <a:buFont typeface="Symbol" panose="05050102010706020507" pitchFamily="18" charset="2"/>
              <a:buChar char=""/>
              <a:tabLst>
                <a:tab pos="1910715" algn="l"/>
              </a:tabLst>
            </a:pPr>
            <a:r>
              <a:rPr lang="en-US" sz="1800" b="1" kern="100" dirty="0">
                <a:effectLst/>
                <a:ea typeface="Aptos" panose="020B0004020202020204" pitchFamily="34" charset="0"/>
                <a:cs typeface="Arial" panose="020B0604020202020204" pitchFamily="34" charset="0"/>
              </a:rPr>
              <a:t>Test scene.</a:t>
            </a:r>
          </a:p>
          <a:p>
            <a:pPr marL="0" marR="0" indent="0">
              <a:lnSpc>
                <a:spcPct val="107000"/>
              </a:lnSpc>
              <a:spcBef>
                <a:spcPts val="0"/>
              </a:spcBef>
              <a:spcAft>
                <a:spcPts val="800"/>
              </a:spcAft>
              <a:buNone/>
              <a:tabLst>
                <a:tab pos="1910715" algn="l"/>
              </a:tabLst>
            </a:pPr>
            <a:r>
              <a:rPr lang="en-US" sz="1800" b="1" kern="100" dirty="0">
                <a:effectLst/>
                <a:ea typeface="Aptos" panose="020B0004020202020204" pitchFamily="34" charset="0"/>
                <a:cs typeface="Arial" panose="020B0604020202020204" pitchFamily="34" charset="0"/>
              </a:rPr>
              <a:t>Code Structure:</a:t>
            </a:r>
          </a:p>
          <a:p>
            <a:pPr marL="0" marR="0" indent="0">
              <a:lnSpc>
                <a:spcPct val="107000"/>
              </a:lnSpc>
              <a:spcBef>
                <a:spcPts val="0"/>
              </a:spcBef>
              <a:spcAft>
                <a:spcPts val="800"/>
              </a:spcAft>
              <a:buNone/>
              <a:tabLst>
                <a:tab pos="1910715" algn="l"/>
              </a:tabLst>
            </a:pPr>
            <a:r>
              <a:rPr lang="en-US" sz="1800" b="1" kern="100" dirty="0">
                <a:effectLst/>
                <a:ea typeface="Aptos" panose="020B0004020202020204" pitchFamily="34" charset="0"/>
                <a:cs typeface="Arial" panose="020B0604020202020204" pitchFamily="34" charset="0"/>
              </a:rPr>
              <a:t> The code is structured into various methods and functions, each responsible for specific tasks. The main sections include:</a:t>
            </a:r>
          </a:p>
          <a:p>
            <a:pPr marL="0" marR="0" indent="0">
              <a:lnSpc>
                <a:spcPct val="107000"/>
              </a:lnSpc>
              <a:spcBef>
                <a:spcPts val="0"/>
              </a:spcBef>
              <a:spcAft>
                <a:spcPts val="800"/>
              </a:spcAft>
              <a:buNone/>
              <a:tabLst>
                <a:tab pos="1910715" algn="l"/>
              </a:tabLst>
            </a:pPr>
            <a:r>
              <a:rPr lang="en-US" sz="1800" b="1" kern="100" dirty="0">
                <a:effectLst/>
                <a:ea typeface="Aptos" panose="020B0004020202020204" pitchFamily="34" charset="0"/>
                <a:cs typeface="Arial" panose="020B0604020202020204" pitchFamily="34" charset="0"/>
              </a:rPr>
              <a:t>• Scenes: Manages all scenes related functionalities.</a:t>
            </a:r>
          </a:p>
          <a:p>
            <a:pPr marL="0" marR="0" indent="0">
              <a:lnSpc>
                <a:spcPct val="107000"/>
              </a:lnSpc>
              <a:spcBef>
                <a:spcPts val="0"/>
              </a:spcBef>
              <a:spcAft>
                <a:spcPts val="800"/>
              </a:spcAft>
              <a:buNone/>
              <a:tabLst>
                <a:tab pos="1910715" algn="l"/>
              </a:tabLst>
            </a:pPr>
            <a:r>
              <a:rPr lang="en-US" sz="1800" b="1" kern="100" dirty="0">
                <a:effectLst/>
                <a:ea typeface="Aptos" panose="020B0004020202020204" pitchFamily="34" charset="0"/>
                <a:cs typeface="Arial" panose="020B0604020202020204" pitchFamily="34" charset="0"/>
              </a:rPr>
              <a:t>• Main Controller: Controls the main functionality and GUI switching.</a:t>
            </a:r>
          </a:p>
          <a:p>
            <a:pPr marL="0" marR="0" indent="0">
              <a:lnSpc>
                <a:spcPct val="107000"/>
              </a:lnSpc>
              <a:spcBef>
                <a:spcPts val="0"/>
              </a:spcBef>
              <a:spcAft>
                <a:spcPts val="800"/>
              </a:spcAft>
              <a:buNone/>
              <a:tabLst>
                <a:tab pos="1910715" algn="l"/>
              </a:tabLst>
            </a:pPr>
            <a:r>
              <a:rPr lang="en-US" sz="1800" b="1" kern="100" dirty="0">
                <a:effectLst/>
                <a:ea typeface="Aptos" panose="020B0004020202020204" pitchFamily="34" charset="0"/>
                <a:cs typeface="Arial" panose="020B0604020202020204" pitchFamily="34" charset="0"/>
              </a:rPr>
              <a:t>• Database Access Layer: Provides database connectivity and SQL operations.</a:t>
            </a:r>
          </a:p>
          <a:p>
            <a:pPr marL="0" marR="0" indent="0">
              <a:lnSpc>
                <a:spcPct val="107000"/>
              </a:lnSpc>
              <a:spcBef>
                <a:spcPts val="0"/>
              </a:spcBef>
              <a:spcAft>
                <a:spcPts val="800"/>
              </a:spcAft>
              <a:buNone/>
              <a:tabLst>
                <a:tab pos="1910715" algn="l"/>
              </a:tabLst>
            </a:pPr>
            <a:r>
              <a:rPr lang="en-US" sz="1800" b="1" kern="100" dirty="0">
                <a:effectLst/>
                <a:ea typeface="Aptos" panose="020B0004020202020204" pitchFamily="34" charset="0"/>
                <a:cs typeface="Arial" panose="020B0604020202020204" pitchFamily="34" charset="0"/>
              </a:rPr>
              <a:t>• Data Transfer: Object (DTO) For Each Entity Showed In the app.</a:t>
            </a:r>
          </a:p>
          <a:p>
            <a:endParaRPr lang="en-US" b="1" dirty="0"/>
          </a:p>
        </p:txBody>
      </p:sp>
      <p:sp>
        <p:nvSpPr>
          <p:cNvPr id="19" name="Content Placeholder 15">
            <a:extLst>
              <a:ext uri="{FF2B5EF4-FFF2-40B4-BE49-F238E27FC236}">
                <a16:creationId xmlns:a16="http://schemas.microsoft.com/office/drawing/2014/main" id="{BA597568-0A3F-8581-C2DC-B8A978F0F047}"/>
              </a:ext>
            </a:extLst>
          </p:cNvPr>
          <p:cNvSpPr txBox="1">
            <a:spLocks/>
          </p:cNvSpPr>
          <p:nvPr/>
        </p:nvSpPr>
        <p:spPr>
          <a:xfrm>
            <a:off x="5455920" y="1690688"/>
            <a:ext cx="4678680" cy="4084320"/>
          </a:xfrm>
          <a:prstGeom prst="rect">
            <a:avLst/>
          </a:prstGeom>
        </p:spPr>
        <p:txBody>
          <a:bodyPr vert="horz" lIns="91440" tIns="45720" rIns="91440" bIns="45720" rtlCol="0">
            <a:normAutofit/>
          </a:bodyPr>
          <a:lstStyle>
            <a:lvl1pPr marL="283464" indent="-283464"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283464" indent="-283464"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283464" indent="-283464"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283464" indent="-283464"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83464" indent="-283464"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indent="0">
              <a:lnSpc>
                <a:spcPct val="107000"/>
              </a:lnSpc>
              <a:spcBef>
                <a:spcPts val="0"/>
              </a:spcBef>
              <a:spcAft>
                <a:spcPts val="800"/>
              </a:spcAft>
              <a:buNone/>
              <a:tabLst>
                <a:tab pos="1910715" algn="l"/>
              </a:tabLst>
            </a:pPr>
            <a:r>
              <a:rPr lang="en-US" sz="1800" kern="100" dirty="0">
                <a:effectLst/>
                <a:ea typeface="Aptos" panose="020B0004020202020204" pitchFamily="34" charset="0"/>
                <a:cs typeface="Arial" panose="020B0604020202020204" pitchFamily="34" charset="0"/>
              </a:rPr>
              <a:t>Scenario: </a:t>
            </a:r>
          </a:p>
          <a:p>
            <a:pPr marL="0" marR="0" lvl="0" indent="0">
              <a:lnSpc>
                <a:spcPct val="107000"/>
              </a:lnSpc>
              <a:spcBef>
                <a:spcPts val="0"/>
              </a:spcBef>
              <a:spcAft>
                <a:spcPts val="0"/>
              </a:spcAft>
              <a:buNone/>
              <a:tabLst>
                <a:tab pos="1910715" algn="l"/>
              </a:tabLst>
            </a:pPr>
            <a:r>
              <a:rPr lang="en-US" sz="1800" kern="100" dirty="0">
                <a:effectLst/>
                <a:ea typeface="Aptos" panose="020B0004020202020204" pitchFamily="34" charset="0"/>
                <a:cs typeface="Arial" panose="020B0604020202020204" pitchFamily="34" charset="0"/>
              </a:rPr>
              <a:t>1-Run the from file ((file name). java)</a:t>
            </a:r>
          </a:p>
          <a:p>
            <a:pPr marL="0" marR="0" lvl="0" indent="0">
              <a:lnSpc>
                <a:spcPct val="107000"/>
              </a:lnSpc>
              <a:spcBef>
                <a:spcPts val="0"/>
              </a:spcBef>
              <a:spcAft>
                <a:spcPts val="0"/>
              </a:spcAft>
              <a:buNone/>
              <a:tabLst>
                <a:tab pos="1910715" algn="l"/>
              </a:tabLst>
            </a:pPr>
            <a:br>
              <a:rPr lang="en-US" sz="1800" kern="100" dirty="0">
                <a:effectLst/>
                <a:ea typeface="Aptos" panose="020B0004020202020204" pitchFamily="34" charset="0"/>
                <a:cs typeface="Arial" panose="020B0604020202020204" pitchFamily="34" charset="0"/>
              </a:rPr>
            </a:br>
            <a:endParaRPr lang="en-US" sz="1800" kern="100" dirty="0">
              <a:effectLst/>
              <a:ea typeface="Aptos" panose="020B0004020202020204" pitchFamily="34" charset="0"/>
              <a:cs typeface="Arial" panose="020B0604020202020204" pitchFamily="34" charset="0"/>
            </a:endParaRPr>
          </a:p>
          <a:p>
            <a:pPr marL="0" indent="0">
              <a:buNone/>
            </a:pPr>
            <a:endParaRPr lang="en-US" dirty="0"/>
          </a:p>
        </p:txBody>
      </p:sp>
      <p:pic>
        <p:nvPicPr>
          <p:cNvPr id="21" name="Picture 20" descr="A screenshot of a computer program&#10;&#10;Description automatically generated">
            <a:extLst>
              <a:ext uri="{FF2B5EF4-FFF2-40B4-BE49-F238E27FC236}">
                <a16:creationId xmlns:a16="http://schemas.microsoft.com/office/drawing/2014/main" id="{818B739B-B97C-26A3-1E69-CD72C846DE1E}"/>
              </a:ext>
            </a:extLst>
          </p:cNvPr>
          <p:cNvPicPr>
            <a:picLocks noChangeAspect="1"/>
          </p:cNvPicPr>
          <p:nvPr/>
        </p:nvPicPr>
        <p:blipFill>
          <a:blip r:embed="rId2"/>
          <a:stretch>
            <a:fillRect/>
          </a:stretch>
        </p:blipFill>
        <p:spPr>
          <a:xfrm>
            <a:off x="5516880" y="2482532"/>
            <a:ext cx="4771501" cy="3171825"/>
          </a:xfrm>
          <a:prstGeom prst="rect">
            <a:avLst/>
          </a:prstGeom>
        </p:spPr>
      </p:pic>
    </p:spTree>
    <p:extLst>
      <p:ext uri="{BB962C8B-B14F-4D97-AF65-F5344CB8AC3E}">
        <p14:creationId xmlns:p14="http://schemas.microsoft.com/office/powerpoint/2010/main" val="7421584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7F99435-F691-5B89-8962-4B2961B3C7D6}"/>
              </a:ext>
            </a:extLst>
          </p:cNvPr>
          <p:cNvSpPr>
            <a:spLocks noGrp="1"/>
          </p:cNvSpPr>
          <p:nvPr>
            <p:ph sz="half" idx="2"/>
          </p:nvPr>
        </p:nvSpPr>
        <p:spPr>
          <a:xfrm>
            <a:off x="839789" y="685801"/>
            <a:ext cx="4387532" cy="4777740"/>
          </a:xfrm>
        </p:spPr>
        <p:txBody>
          <a:bodyPr/>
          <a:lstStyle/>
          <a:p>
            <a:pPr marL="0" marR="0" lvl="0" indent="0" rtl="0">
              <a:lnSpc>
                <a:spcPct val="107000"/>
              </a:lnSpc>
              <a:spcBef>
                <a:spcPts val="0"/>
              </a:spcBef>
              <a:spcAft>
                <a:spcPts val="0"/>
              </a:spcAft>
              <a:buNone/>
              <a:tabLst>
                <a:tab pos="1910715" algn="l"/>
              </a:tabLst>
            </a:pPr>
            <a:r>
              <a:rPr lang="en-US" sz="2400" b="0" dirty="0">
                <a:solidFill>
                  <a:schemeClr val="tx1"/>
                </a:solidFill>
              </a:rPr>
              <a:t>2- </a:t>
            </a:r>
            <a:r>
              <a:rPr lang="en-US" sz="2400" b="0" kern="100" dirty="0">
                <a:solidFill>
                  <a:schemeClr val="tx1"/>
                </a:solidFill>
                <a:effectLst/>
                <a:ea typeface="Aptos" panose="020B0004020202020204" pitchFamily="34" charset="0"/>
                <a:cs typeface="Arial" panose="020B0604020202020204" pitchFamily="34" charset="0"/>
              </a:rPr>
              <a:t>It will access the login controller and send you to the login </a:t>
            </a:r>
            <a:r>
              <a:rPr lang="en-US" sz="2400" b="0" kern="100" dirty="0" err="1">
                <a:solidFill>
                  <a:schemeClr val="tx1"/>
                </a:solidFill>
                <a:effectLst/>
                <a:ea typeface="Aptos" panose="020B0004020202020204" pitchFamily="34" charset="0"/>
                <a:cs typeface="Arial" panose="020B0604020202020204" pitchFamily="34" charset="0"/>
              </a:rPr>
              <a:t>fxml</a:t>
            </a:r>
            <a:r>
              <a:rPr lang="en-US" kern="100" dirty="0">
                <a:solidFill>
                  <a:schemeClr val="tx1"/>
                </a:solidFill>
                <a:ea typeface="Aptos" panose="020B0004020202020204" pitchFamily="34" charset="0"/>
                <a:cs typeface="Arial" panose="020B0604020202020204" pitchFamily="34" charset="0"/>
              </a:rPr>
              <a:t> </a:t>
            </a:r>
          </a:p>
          <a:p>
            <a:pPr marL="0" marR="0" lvl="0" indent="0" rtl="0">
              <a:lnSpc>
                <a:spcPct val="107000"/>
              </a:lnSpc>
              <a:spcBef>
                <a:spcPts val="0"/>
              </a:spcBef>
              <a:spcAft>
                <a:spcPts val="0"/>
              </a:spcAft>
              <a:buNone/>
              <a:tabLst>
                <a:tab pos="1910715" algn="l"/>
              </a:tabLst>
            </a:pPr>
            <a:r>
              <a:rPr lang="en-US" sz="2400" b="0" kern="100" dirty="0">
                <a:solidFill>
                  <a:schemeClr val="tx1"/>
                </a:solidFill>
                <a:effectLst/>
                <a:ea typeface="Aptos" panose="020B0004020202020204" pitchFamily="34" charset="0"/>
                <a:cs typeface="Arial" panose="020B0604020202020204" pitchFamily="34" charset="0"/>
              </a:rPr>
              <a:t>Login controller some details:</a:t>
            </a:r>
          </a:p>
          <a:p>
            <a:pPr marL="0" marR="0" lvl="0" indent="0" rtl="0">
              <a:lnSpc>
                <a:spcPct val="107000"/>
              </a:lnSpc>
              <a:spcBef>
                <a:spcPts val="0"/>
              </a:spcBef>
              <a:spcAft>
                <a:spcPts val="0"/>
              </a:spcAft>
              <a:buNone/>
              <a:tabLst>
                <a:tab pos="1910715" algn="l"/>
              </a:tabLst>
            </a:pPr>
            <a:endParaRPr lang="en-US" sz="2400" b="0" kern="100" dirty="0">
              <a:solidFill>
                <a:schemeClr val="tx1"/>
              </a:solidFill>
              <a:effectLst/>
              <a:ea typeface="Aptos" panose="020B0004020202020204" pitchFamily="34" charset="0"/>
              <a:cs typeface="Arial" panose="020B0604020202020204" pitchFamily="34" charset="0"/>
            </a:endParaRPr>
          </a:p>
          <a:p>
            <a:endParaRPr lang="en-US" dirty="0"/>
          </a:p>
        </p:txBody>
      </p:sp>
      <p:sp>
        <p:nvSpPr>
          <p:cNvPr id="6" name="Content Placeholder 5">
            <a:extLst>
              <a:ext uri="{FF2B5EF4-FFF2-40B4-BE49-F238E27FC236}">
                <a16:creationId xmlns:a16="http://schemas.microsoft.com/office/drawing/2014/main" id="{7D312734-6453-6E1D-63B8-0699F8416647}"/>
              </a:ext>
            </a:extLst>
          </p:cNvPr>
          <p:cNvSpPr>
            <a:spLocks noGrp="1"/>
          </p:cNvSpPr>
          <p:nvPr>
            <p:ph sz="quarter" idx="4"/>
          </p:nvPr>
        </p:nvSpPr>
        <p:spPr>
          <a:xfrm>
            <a:off x="5631180" y="998221"/>
            <a:ext cx="5402580" cy="5151120"/>
          </a:xfrm>
        </p:spPr>
        <p:txBody>
          <a:bodyPr/>
          <a:lstStyle/>
          <a:p>
            <a:pPr marL="0" indent="0">
              <a:buNone/>
            </a:pPr>
            <a:r>
              <a:rPr lang="en-US" dirty="0"/>
              <a:t>3-</a:t>
            </a:r>
            <a:r>
              <a:rPr lang="en-US" sz="1800" kern="100" dirty="0">
                <a:effectLst/>
                <a:latin typeface="Times New Roman" panose="02020603050405020304" pitchFamily="18" charset="0"/>
                <a:ea typeface="Aptos" panose="020B0004020202020204" pitchFamily="34" charset="0"/>
                <a:cs typeface="Arial" panose="020B0604020202020204" pitchFamily="34" charset="0"/>
              </a:rPr>
              <a:t>From login controller if the email and password is write will transport you to the student </a:t>
            </a:r>
            <a:r>
              <a:rPr lang="en-US" sz="1800" kern="100" dirty="0" err="1">
                <a:effectLst/>
                <a:latin typeface="Times New Roman" panose="02020603050405020304" pitchFamily="18" charset="0"/>
                <a:ea typeface="Aptos" panose="020B0004020202020204" pitchFamily="34" charset="0"/>
                <a:cs typeface="Arial" panose="020B0604020202020204" pitchFamily="34" charset="0"/>
              </a:rPr>
              <a:t>fxml</a:t>
            </a:r>
            <a:r>
              <a:rPr lang="en-US" sz="1800" kern="100" dirty="0">
                <a:effectLst/>
                <a:latin typeface="Times New Roman" panose="02020603050405020304" pitchFamily="18" charset="0"/>
                <a:ea typeface="Aptos" panose="020B0004020202020204" pitchFamily="34" charset="0"/>
                <a:cs typeface="Arial" panose="020B0604020202020204" pitchFamily="34" charset="0"/>
              </a:rPr>
              <a:t> scene which have the seven scene we mentioned up:</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endParaRPr lang="en-US" dirty="0"/>
          </a:p>
        </p:txBody>
      </p:sp>
      <p:sp>
        <p:nvSpPr>
          <p:cNvPr id="7" name="Footer Placeholder 6">
            <a:extLst>
              <a:ext uri="{FF2B5EF4-FFF2-40B4-BE49-F238E27FC236}">
                <a16:creationId xmlns:a16="http://schemas.microsoft.com/office/drawing/2014/main" id="{4D40496D-9B0C-BA7B-2864-02CD634ABCF3}"/>
              </a:ext>
            </a:extLst>
          </p:cNvPr>
          <p:cNvSpPr>
            <a:spLocks noGrp="1"/>
          </p:cNvSpPr>
          <p:nvPr>
            <p:ph type="ftr" sz="quarter" idx="11"/>
          </p:nvPr>
        </p:nvSpPr>
        <p:spPr/>
        <p:txBody>
          <a:bodyPr/>
          <a:lstStyle/>
          <a:p>
            <a:r>
              <a:rPr lang="en-US"/>
              <a:t>Sample Footer Text</a:t>
            </a:r>
            <a:endParaRPr lang="en-US" dirty="0"/>
          </a:p>
        </p:txBody>
      </p:sp>
      <p:sp>
        <p:nvSpPr>
          <p:cNvPr id="8" name="Slide Number Placeholder 7">
            <a:extLst>
              <a:ext uri="{FF2B5EF4-FFF2-40B4-BE49-F238E27FC236}">
                <a16:creationId xmlns:a16="http://schemas.microsoft.com/office/drawing/2014/main" id="{4F8622B7-AFF4-D970-8C46-60F4CC5EC752}"/>
              </a:ext>
            </a:extLst>
          </p:cNvPr>
          <p:cNvSpPr>
            <a:spLocks noGrp="1"/>
          </p:cNvSpPr>
          <p:nvPr>
            <p:ph type="sldNum" sz="quarter" idx="12"/>
          </p:nvPr>
        </p:nvSpPr>
        <p:spPr/>
        <p:txBody>
          <a:bodyPr/>
          <a:lstStyle/>
          <a:p>
            <a:fld id="{312CC964-A50B-4C29-B4E4-2C30BB34CCF3}" type="slidenum">
              <a:rPr lang="en-US" smtClean="0"/>
              <a:t>11</a:t>
            </a:fld>
            <a:endParaRPr lang="en-US" dirty="0"/>
          </a:p>
        </p:txBody>
      </p:sp>
      <p:pic>
        <p:nvPicPr>
          <p:cNvPr id="11" name="Picture 10" descr="A screen shot of a computer code&#10;&#10;Description automatically generated">
            <a:extLst>
              <a:ext uri="{FF2B5EF4-FFF2-40B4-BE49-F238E27FC236}">
                <a16:creationId xmlns:a16="http://schemas.microsoft.com/office/drawing/2014/main" id="{47F83756-23FF-36AB-7ED7-D1CD8D03CB47}"/>
              </a:ext>
            </a:extLst>
          </p:cNvPr>
          <p:cNvPicPr>
            <a:picLocks noChangeAspect="1"/>
          </p:cNvPicPr>
          <p:nvPr/>
        </p:nvPicPr>
        <p:blipFill>
          <a:blip r:embed="rId2"/>
          <a:stretch>
            <a:fillRect/>
          </a:stretch>
        </p:blipFill>
        <p:spPr>
          <a:xfrm>
            <a:off x="737553" y="1887677"/>
            <a:ext cx="4124008" cy="1868983"/>
          </a:xfrm>
          <a:prstGeom prst="rect">
            <a:avLst/>
          </a:prstGeom>
        </p:spPr>
      </p:pic>
      <p:pic>
        <p:nvPicPr>
          <p:cNvPr id="12" name="Picture 11" descr="A white background with black text&#10;&#10;Description automatically generated">
            <a:extLst>
              <a:ext uri="{FF2B5EF4-FFF2-40B4-BE49-F238E27FC236}">
                <a16:creationId xmlns:a16="http://schemas.microsoft.com/office/drawing/2014/main" id="{265E3E3D-08AB-5D93-1611-B80335E5B32C}"/>
              </a:ext>
            </a:extLst>
          </p:cNvPr>
          <p:cNvPicPr>
            <a:picLocks noChangeAspect="1"/>
          </p:cNvPicPr>
          <p:nvPr/>
        </p:nvPicPr>
        <p:blipFill>
          <a:blip r:embed="rId3"/>
          <a:stretch>
            <a:fillRect/>
          </a:stretch>
        </p:blipFill>
        <p:spPr>
          <a:xfrm>
            <a:off x="6096000" y="2652443"/>
            <a:ext cx="4076700" cy="2811098"/>
          </a:xfrm>
          <a:prstGeom prst="rect">
            <a:avLst/>
          </a:prstGeom>
        </p:spPr>
      </p:pic>
      <p:pic>
        <p:nvPicPr>
          <p:cNvPr id="13" name="Picture 12" descr="A login screen with grass and text&#10;&#10;Description automatically generated">
            <a:extLst>
              <a:ext uri="{FF2B5EF4-FFF2-40B4-BE49-F238E27FC236}">
                <a16:creationId xmlns:a16="http://schemas.microsoft.com/office/drawing/2014/main" id="{E610ECE4-7865-90F8-BCA4-1073BD4F7380}"/>
              </a:ext>
            </a:extLst>
          </p:cNvPr>
          <p:cNvPicPr>
            <a:picLocks noChangeAspect="1"/>
          </p:cNvPicPr>
          <p:nvPr/>
        </p:nvPicPr>
        <p:blipFill>
          <a:blip r:embed="rId4"/>
          <a:stretch>
            <a:fillRect/>
          </a:stretch>
        </p:blipFill>
        <p:spPr>
          <a:xfrm>
            <a:off x="1278734" y="3756660"/>
            <a:ext cx="2794951" cy="2225035"/>
          </a:xfrm>
          <a:prstGeom prst="rect">
            <a:avLst/>
          </a:prstGeom>
        </p:spPr>
      </p:pic>
    </p:spTree>
    <p:extLst>
      <p:ext uri="{BB962C8B-B14F-4D97-AF65-F5344CB8AC3E}">
        <p14:creationId xmlns:p14="http://schemas.microsoft.com/office/powerpoint/2010/main" val="158971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E93DF9E-DFE2-AD4F-E0CC-62A241F4F6D2}"/>
              </a:ext>
            </a:extLst>
          </p:cNvPr>
          <p:cNvSpPr>
            <a:spLocks noGrp="1"/>
          </p:cNvSpPr>
          <p:nvPr>
            <p:ph sz="half" idx="2"/>
          </p:nvPr>
        </p:nvSpPr>
        <p:spPr>
          <a:xfrm>
            <a:off x="839789" y="601981"/>
            <a:ext cx="4364671" cy="4404359"/>
          </a:xfrm>
        </p:spPr>
        <p:txBody>
          <a:bodyPr>
            <a:normAutofit fontScale="85000" lnSpcReduction="10000"/>
          </a:bodyPr>
          <a:lstStyle/>
          <a:p>
            <a:pPr marL="0" marR="0" lvl="0" indent="0" rtl="0">
              <a:lnSpc>
                <a:spcPct val="107000"/>
              </a:lnSpc>
              <a:spcBef>
                <a:spcPts val="0"/>
              </a:spcBef>
              <a:spcAft>
                <a:spcPts val="0"/>
              </a:spcAft>
              <a:buNone/>
              <a:tabLst>
                <a:tab pos="1910715" algn="l"/>
              </a:tabLst>
            </a:pPr>
            <a:r>
              <a:rPr lang="en-US" sz="1800" kern="100" dirty="0">
                <a:effectLst/>
                <a:latin typeface="Times New Roman" panose="02020603050405020304" pitchFamily="18" charset="0"/>
                <a:ea typeface="Aptos" panose="020B0004020202020204" pitchFamily="34" charset="0"/>
                <a:cs typeface="Arial" panose="020B0604020202020204" pitchFamily="34" charset="0"/>
              </a:rPr>
              <a:t>We will describe that button</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pPr marL="173736" marR="0" indent="0">
              <a:lnSpc>
                <a:spcPct val="107000"/>
              </a:lnSpc>
              <a:spcBef>
                <a:spcPts val="0"/>
              </a:spcBef>
              <a:spcAft>
                <a:spcPts val="0"/>
              </a:spcAft>
              <a:buNone/>
              <a:tabLst>
                <a:tab pos="1910715" algn="l"/>
              </a:tabLst>
            </a:pPr>
            <a:r>
              <a:rPr lang="en-US" sz="1800" kern="100" dirty="0">
                <a:effectLst/>
                <a:latin typeface="Times New Roman" panose="02020603050405020304" pitchFamily="18" charset="0"/>
                <a:ea typeface="Aptos" panose="020B0004020202020204" pitchFamily="34" charset="0"/>
                <a:cs typeface="Arial" panose="020B0604020202020204" pitchFamily="34" charset="0"/>
              </a:rPr>
              <a:t>A.(students-courses-departments-instructors-enroll- grades) have the same thing </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pPr marL="173736" marR="0" indent="0">
              <a:lnSpc>
                <a:spcPct val="107000"/>
              </a:lnSpc>
              <a:spcBef>
                <a:spcPts val="0"/>
              </a:spcBef>
              <a:spcAft>
                <a:spcPts val="0"/>
              </a:spcAft>
              <a:buNone/>
              <a:tabLst>
                <a:tab pos="1910715" algn="l"/>
              </a:tabLst>
            </a:pPr>
            <a:r>
              <a:rPr lang="en-US" sz="1800" kern="100" dirty="0">
                <a:effectLst/>
                <a:latin typeface="Times New Roman" panose="02020603050405020304" pitchFamily="18" charset="0"/>
                <a:ea typeface="Aptos" panose="020B0004020202020204" pitchFamily="34" charset="0"/>
                <a:cs typeface="Arial" panose="020B0604020202020204" pitchFamily="34" charset="0"/>
              </a:rPr>
              <a:t>1-tables which show the data </a:t>
            </a:r>
            <a:br>
              <a:rPr lang="en-US" sz="1800" kern="100" dirty="0">
                <a:effectLst/>
                <a:latin typeface="Times New Roman" panose="02020603050405020304" pitchFamily="18" charset="0"/>
                <a:ea typeface="Aptos" panose="020B0004020202020204" pitchFamily="34" charset="0"/>
                <a:cs typeface="Arial" panose="020B0604020202020204" pitchFamily="34" charset="0"/>
              </a:rPr>
            </a:br>
            <a:r>
              <a:rPr lang="en-US" sz="1800" kern="100" dirty="0">
                <a:effectLst/>
                <a:latin typeface="Times New Roman" panose="02020603050405020304" pitchFamily="18" charset="0"/>
                <a:ea typeface="Aptos" panose="020B0004020202020204" pitchFamily="34" charset="0"/>
                <a:cs typeface="Arial" panose="020B0604020202020204" pitchFamily="34" charset="0"/>
              </a:rPr>
              <a:t>2-text filed which we can through it (add-update-delete-clear)</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pPr marL="173736" marR="0" indent="0">
              <a:lnSpc>
                <a:spcPct val="107000"/>
              </a:lnSpc>
              <a:spcBef>
                <a:spcPts val="0"/>
              </a:spcBef>
              <a:spcAft>
                <a:spcPts val="800"/>
              </a:spcAft>
              <a:buNone/>
              <a:tabLst>
                <a:tab pos="1910715" algn="l"/>
              </a:tabLst>
            </a:pPr>
            <a:r>
              <a:rPr lang="en-US" sz="1800" kern="100" dirty="0">
                <a:effectLst/>
                <a:latin typeface="Times New Roman" panose="02020603050405020304" pitchFamily="18" charset="0"/>
                <a:ea typeface="Aptos" panose="020B0004020202020204" pitchFamily="34" charset="0"/>
                <a:cs typeface="Arial" panose="020B0604020202020204" pitchFamily="34" charset="0"/>
              </a:rPr>
              <a:t>The data and putted in the table.</a:t>
            </a:r>
          </a:p>
          <a:p>
            <a:pPr marL="173736" marR="0" indent="0">
              <a:lnSpc>
                <a:spcPct val="107000"/>
              </a:lnSpc>
              <a:spcBef>
                <a:spcPts val="0"/>
              </a:spcBef>
              <a:spcAft>
                <a:spcPts val="800"/>
              </a:spcAft>
              <a:buNone/>
              <a:tabLst>
                <a:tab pos="1910715" algn="l"/>
              </a:tabLst>
            </a:pPr>
            <a:endParaRPr lang="en-US" sz="1800" kern="100" dirty="0">
              <a:latin typeface="Times New Roman" panose="02020603050405020304" pitchFamily="18" charset="0"/>
              <a:ea typeface="Aptos" panose="020B0004020202020204" pitchFamily="34" charset="0"/>
              <a:cs typeface="Arial" panose="020B0604020202020204" pitchFamily="34" charset="0"/>
            </a:endParaRPr>
          </a:p>
          <a:p>
            <a:pPr marL="173736" indent="0">
              <a:lnSpc>
                <a:spcPct val="107000"/>
              </a:lnSpc>
              <a:spcBef>
                <a:spcPts val="0"/>
              </a:spcBef>
              <a:spcAft>
                <a:spcPts val="800"/>
              </a:spcAft>
              <a:buNone/>
              <a:tabLst>
                <a:tab pos="1910715" algn="l"/>
              </a:tabLst>
            </a:pPr>
            <a:r>
              <a:rPr lang="en-US" sz="1800" kern="100" dirty="0">
                <a:latin typeface="Times New Roman" panose="02020603050405020304" pitchFamily="18" charset="0"/>
                <a:ea typeface="Aptos" panose="020B0004020202020204" pitchFamily="34" charset="0"/>
                <a:cs typeface="Arial" panose="020B0604020202020204" pitchFamily="34" charset="0"/>
              </a:rPr>
              <a:t>b</a:t>
            </a:r>
            <a:r>
              <a:rPr lang="en-US" sz="1800" kern="100" dirty="0">
                <a:effectLst/>
                <a:latin typeface="Times New Roman" panose="02020603050405020304" pitchFamily="18" charset="0"/>
                <a:ea typeface="Aptos" panose="020B0004020202020204" pitchFamily="34" charset="0"/>
                <a:cs typeface="Arial" panose="020B0604020202020204" pitchFamily="34" charset="0"/>
              </a:rPr>
              <a:t>. Logout button : make you back again to login scene</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pPr marL="173736" marR="0" indent="0">
              <a:lnSpc>
                <a:spcPct val="107000"/>
              </a:lnSpc>
              <a:spcBef>
                <a:spcPts val="0"/>
              </a:spcBef>
              <a:spcAft>
                <a:spcPts val="800"/>
              </a:spcAft>
              <a:buNone/>
              <a:tabLst>
                <a:tab pos="1910715" algn="l"/>
              </a:tabLst>
            </a:pPr>
            <a:endParaRPr lang="en-US" sz="1800" kern="100" dirty="0">
              <a:effectLst/>
              <a:latin typeface="Times New Roman" panose="02020603050405020304" pitchFamily="18" charset="0"/>
              <a:ea typeface="Aptos" panose="020B0004020202020204" pitchFamily="34" charset="0"/>
              <a:cs typeface="Arial" panose="020B0604020202020204" pitchFamily="34" charset="0"/>
            </a:endParaRPr>
          </a:p>
          <a:p>
            <a:pPr marL="173736" indent="0">
              <a:lnSpc>
                <a:spcPct val="107000"/>
              </a:lnSpc>
              <a:spcBef>
                <a:spcPts val="0"/>
              </a:spcBef>
              <a:spcAft>
                <a:spcPts val="800"/>
              </a:spcAft>
              <a:buNone/>
              <a:tabLst>
                <a:tab pos="1910715" algn="l"/>
              </a:tabLst>
            </a:pPr>
            <a:r>
              <a:rPr lang="en-US" sz="1800" kern="100" dirty="0">
                <a:latin typeface="Times New Roman" panose="02020603050405020304" pitchFamily="18" charset="0"/>
                <a:ea typeface="Aptos" panose="020B0004020202020204" pitchFamily="34" charset="0"/>
                <a:cs typeface="Arial" panose="020B0604020202020204" pitchFamily="34" charset="0"/>
              </a:rPr>
              <a:t>c</a:t>
            </a:r>
            <a:r>
              <a:rPr lang="en-US" sz="1800" kern="100" dirty="0">
                <a:effectLst/>
                <a:latin typeface="Times New Roman" panose="02020603050405020304" pitchFamily="18" charset="0"/>
                <a:ea typeface="Aptos" panose="020B0004020202020204" pitchFamily="34" charset="0"/>
                <a:cs typeface="Arial" panose="020B0604020202020204" pitchFamily="34" charset="0"/>
              </a:rPr>
              <a:t> .GPA button (have two tables) describe what is in the photo and this is the report that we do.</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pPr marL="173736" indent="0">
              <a:lnSpc>
                <a:spcPct val="107000"/>
              </a:lnSpc>
              <a:spcBef>
                <a:spcPts val="0"/>
              </a:spcBef>
              <a:spcAft>
                <a:spcPts val="800"/>
              </a:spcAft>
              <a:buNone/>
              <a:tabLst>
                <a:tab pos="1910715" algn="l"/>
              </a:tabLst>
            </a:pPr>
            <a:r>
              <a:rPr lang="en-US" sz="1800" kern="100" dirty="0">
                <a:solidFill>
                  <a:schemeClr val="tx1"/>
                </a:solidFill>
                <a:effectLst/>
                <a:ea typeface="Aptos" panose="020B0004020202020204" pitchFamily="34" charset="0"/>
                <a:cs typeface="Arial" panose="020B0604020202020204" pitchFamily="34" charset="0"/>
              </a:rPr>
              <a:t>---and all that handle in the (student controller) which have around 1500 lines of code to have all things(action , alert, exceptions) in the scene and (DTOS) that I created.</a:t>
            </a:r>
          </a:p>
          <a:p>
            <a:pPr marL="173736" marR="0" indent="0">
              <a:lnSpc>
                <a:spcPct val="107000"/>
              </a:lnSpc>
              <a:spcBef>
                <a:spcPts val="0"/>
              </a:spcBef>
              <a:spcAft>
                <a:spcPts val="800"/>
              </a:spcAft>
              <a:buNone/>
              <a:tabLst>
                <a:tab pos="1910715" algn="l"/>
              </a:tabLst>
            </a:pPr>
            <a:endParaRPr lang="en-US" sz="1800" kern="100" dirty="0">
              <a:latin typeface="Times New Roman" panose="02020603050405020304" pitchFamily="18" charset="0"/>
              <a:ea typeface="Aptos" panose="020B0004020202020204" pitchFamily="34" charset="0"/>
              <a:cs typeface="Arial" panose="020B0604020202020204" pitchFamily="34" charset="0"/>
            </a:endParaRPr>
          </a:p>
          <a:p>
            <a:pPr marL="173736" marR="0" indent="0">
              <a:lnSpc>
                <a:spcPct val="107000"/>
              </a:lnSpc>
              <a:spcBef>
                <a:spcPts val="0"/>
              </a:spcBef>
              <a:spcAft>
                <a:spcPts val="800"/>
              </a:spcAft>
              <a:buNone/>
              <a:tabLst>
                <a:tab pos="1910715" algn="l"/>
              </a:tabLst>
            </a:pP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endParaRPr lang="en-US" dirty="0"/>
          </a:p>
        </p:txBody>
      </p:sp>
      <p:sp>
        <p:nvSpPr>
          <p:cNvPr id="7" name="Footer Placeholder 6">
            <a:extLst>
              <a:ext uri="{FF2B5EF4-FFF2-40B4-BE49-F238E27FC236}">
                <a16:creationId xmlns:a16="http://schemas.microsoft.com/office/drawing/2014/main" id="{4C9D4993-3AEF-747F-D15E-DAB520DA1A62}"/>
              </a:ext>
            </a:extLst>
          </p:cNvPr>
          <p:cNvSpPr>
            <a:spLocks noGrp="1"/>
          </p:cNvSpPr>
          <p:nvPr>
            <p:ph type="ftr" sz="quarter" idx="11"/>
          </p:nvPr>
        </p:nvSpPr>
        <p:spPr/>
        <p:txBody>
          <a:bodyPr/>
          <a:lstStyle/>
          <a:p>
            <a:r>
              <a:rPr lang="en-US"/>
              <a:t>Sample Footer Text</a:t>
            </a:r>
            <a:endParaRPr lang="en-US" dirty="0"/>
          </a:p>
        </p:txBody>
      </p:sp>
      <p:sp>
        <p:nvSpPr>
          <p:cNvPr id="8" name="Slide Number Placeholder 7">
            <a:extLst>
              <a:ext uri="{FF2B5EF4-FFF2-40B4-BE49-F238E27FC236}">
                <a16:creationId xmlns:a16="http://schemas.microsoft.com/office/drawing/2014/main" id="{97FF0DF1-2040-C5D6-9012-649B3CC09B3E}"/>
              </a:ext>
            </a:extLst>
          </p:cNvPr>
          <p:cNvSpPr>
            <a:spLocks noGrp="1"/>
          </p:cNvSpPr>
          <p:nvPr>
            <p:ph type="sldNum" sz="quarter" idx="12"/>
          </p:nvPr>
        </p:nvSpPr>
        <p:spPr/>
        <p:txBody>
          <a:bodyPr/>
          <a:lstStyle/>
          <a:p>
            <a:fld id="{312CC964-A50B-4C29-B4E4-2C30BB34CCF3}" type="slidenum">
              <a:rPr lang="en-US" smtClean="0"/>
              <a:t>12</a:t>
            </a:fld>
            <a:endParaRPr lang="en-US" dirty="0"/>
          </a:p>
        </p:txBody>
      </p:sp>
      <p:pic>
        <p:nvPicPr>
          <p:cNvPr id="9" name="Picture 8" descr="A screenshot of a computer&#10;&#10;Description automatically generated">
            <a:extLst>
              <a:ext uri="{FF2B5EF4-FFF2-40B4-BE49-F238E27FC236}">
                <a16:creationId xmlns:a16="http://schemas.microsoft.com/office/drawing/2014/main" id="{315B0778-3440-A414-64BD-EC5887D2B98B}"/>
              </a:ext>
            </a:extLst>
          </p:cNvPr>
          <p:cNvPicPr>
            <a:picLocks noChangeAspect="1"/>
          </p:cNvPicPr>
          <p:nvPr/>
        </p:nvPicPr>
        <p:blipFill>
          <a:blip r:embed="rId2"/>
          <a:stretch>
            <a:fillRect/>
          </a:stretch>
        </p:blipFill>
        <p:spPr>
          <a:xfrm>
            <a:off x="5310991" y="2512045"/>
            <a:ext cx="5877953" cy="3631303"/>
          </a:xfrm>
          <a:prstGeom prst="rect">
            <a:avLst/>
          </a:prstGeom>
        </p:spPr>
      </p:pic>
      <p:pic>
        <p:nvPicPr>
          <p:cNvPr id="10" name="Picture 9" descr="A screenshot of a computer&#10;&#10;Description automatically generated">
            <a:extLst>
              <a:ext uri="{FF2B5EF4-FFF2-40B4-BE49-F238E27FC236}">
                <a16:creationId xmlns:a16="http://schemas.microsoft.com/office/drawing/2014/main" id="{E4ABE1AB-51F7-0FE1-9095-5486BA4B3939}"/>
              </a:ext>
            </a:extLst>
          </p:cNvPr>
          <p:cNvPicPr>
            <a:picLocks noChangeAspect="1"/>
          </p:cNvPicPr>
          <p:nvPr/>
        </p:nvPicPr>
        <p:blipFill>
          <a:blip r:embed="rId3"/>
          <a:stretch>
            <a:fillRect/>
          </a:stretch>
        </p:blipFill>
        <p:spPr>
          <a:xfrm>
            <a:off x="6096000" y="439620"/>
            <a:ext cx="3176061" cy="1992861"/>
          </a:xfrm>
          <a:prstGeom prst="rect">
            <a:avLst/>
          </a:prstGeom>
        </p:spPr>
      </p:pic>
    </p:spTree>
    <p:extLst>
      <p:ext uri="{BB962C8B-B14F-4D97-AF65-F5344CB8AC3E}">
        <p14:creationId xmlns:p14="http://schemas.microsoft.com/office/powerpoint/2010/main" val="36983272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ooter Placeholder 6">
            <a:extLst>
              <a:ext uri="{FF2B5EF4-FFF2-40B4-BE49-F238E27FC236}">
                <a16:creationId xmlns:a16="http://schemas.microsoft.com/office/drawing/2014/main" id="{623E2254-F5F2-B478-91C2-86594286A5B1}"/>
              </a:ext>
            </a:extLst>
          </p:cNvPr>
          <p:cNvSpPr>
            <a:spLocks noGrp="1"/>
          </p:cNvSpPr>
          <p:nvPr>
            <p:ph type="ftr" sz="quarter" idx="11"/>
          </p:nvPr>
        </p:nvSpPr>
        <p:spPr/>
        <p:txBody>
          <a:bodyPr/>
          <a:lstStyle/>
          <a:p>
            <a:r>
              <a:rPr lang="en-US"/>
              <a:t>Sample Footer Text</a:t>
            </a:r>
            <a:endParaRPr lang="en-US" dirty="0"/>
          </a:p>
        </p:txBody>
      </p:sp>
      <p:sp>
        <p:nvSpPr>
          <p:cNvPr id="8" name="Slide Number Placeholder 7">
            <a:extLst>
              <a:ext uri="{FF2B5EF4-FFF2-40B4-BE49-F238E27FC236}">
                <a16:creationId xmlns:a16="http://schemas.microsoft.com/office/drawing/2014/main" id="{2B4DAC2C-32B2-06B1-5132-9BFDCC141878}"/>
              </a:ext>
            </a:extLst>
          </p:cNvPr>
          <p:cNvSpPr>
            <a:spLocks noGrp="1"/>
          </p:cNvSpPr>
          <p:nvPr>
            <p:ph type="sldNum" sz="quarter" idx="12"/>
          </p:nvPr>
        </p:nvSpPr>
        <p:spPr/>
        <p:txBody>
          <a:bodyPr/>
          <a:lstStyle/>
          <a:p>
            <a:fld id="{312CC964-A50B-4C29-B4E4-2C30BB34CCF3}" type="slidenum">
              <a:rPr lang="en-US" smtClean="0"/>
              <a:t>13</a:t>
            </a:fld>
            <a:endParaRPr lang="en-US" dirty="0"/>
          </a:p>
        </p:txBody>
      </p:sp>
      <p:pic>
        <p:nvPicPr>
          <p:cNvPr id="11" name="Picture 10" descr="A screenshot of a computer&#10;&#10;Description automatically generated">
            <a:extLst>
              <a:ext uri="{FF2B5EF4-FFF2-40B4-BE49-F238E27FC236}">
                <a16:creationId xmlns:a16="http://schemas.microsoft.com/office/drawing/2014/main" id="{EABAA40C-59BF-0F9F-C673-87B0939E1CF4}"/>
              </a:ext>
            </a:extLst>
          </p:cNvPr>
          <p:cNvPicPr>
            <a:picLocks noChangeAspect="1"/>
          </p:cNvPicPr>
          <p:nvPr/>
        </p:nvPicPr>
        <p:blipFill>
          <a:blip r:embed="rId2"/>
          <a:stretch>
            <a:fillRect/>
          </a:stretch>
        </p:blipFill>
        <p:spPr>
          <a:xfrm>
            <a:off x="895920" y="816746"/>
            <a:ext cx="6121333" cy="4909351"/>
          </a:xfrm>
          <a:prstGeom prst="rect">
            <a:avLst/>
          </a:prstGeom>
        </p:spPr>
      </p:pic>
      <p:pic>
        <p:nvPicPr>
          <p:cNvPr id="12" name="Picture 11" descr="A screenshot of a computer program&#10;&#10;Description automatically generated">
            <a:extLst>
              <a:ext uri="{FF2B5EF4-FFF2-40B4-BE49-F238E27FC236}">
                <a16:creationId xmlns:a16="http://schemas.microsoft.com/office/drawing/2014/main" id="{16676BF2-D2B3-DA68-AA19-686D0E74B3C1}"/>
              </a:ext>
            </a:extLst>
          </p:cNvPr>
          <p:cNvPicPr>
            <a:picLocks noChangeAspect="1"/>
          </p:cNvPicPr>
          <p:nvPr/>
        </p:nvPicPr>
        <p:blipFill>
          <a:blip r:embed="rId3"/>
          <a:stretch>
            <a:fillRect/>
          </a:stretch>
        </p:blipFill>
        <p:spPr>
          <a:xfrm>
            <a:off x="7128858" y="2481625"/>
            <a:ext cx="4249265" cy="2821673"/>
          </a:xfrm>
          <a:prstGeom prst="rect">
            <a:avLst/>
          </a:prstGeom>
        </p:spPr>
      </p:pic>
      <p:sp>
        <p:nvSpPr>
          <p:cNvPr id="10" name="TextBox 9">
            <a:extLst>
              <a:ext uri="{FF2B5EF4-FFF2-40B4-BE49-F238E27FC236}">
                <a16:creationId xmlns:a16="http://schemas.microsoft.com/office/drawing/2014/main" id="{03C07057-1D0A-2F11-9446-1B099A671832}"/>
              </a:ext>
            </a:extLst>
          </p:cNvPr>
          <p:cNvSpPr txBox="1"/>
          <p:nvPr/>
        </p:nvSpPr>
        <p:spPr>
          <a:xfrm>
            <a:off x="2681056" y="183914"/>
            <a:ext cx="6125592" cy="461665"/>
          </a:xfrm>
          <a:prstGeom prst="rect">
            <a:avLst/>
          </a:prstGeom>
          <a:noFill/>
        </p:spPr>
        <p:txBody>
          <a:bodyPr wrap="square">
            <a:spAutoFit/>
          </a:bodyPr>
          <a:lstStyle/>
          <a:p>
            <a:r>
              <a:rPr lang="en-US" sz="2400" b="1" dirty="0"/>
              <a:t>Reporting</a:t>
            </a:r>
          </a:p>
        </p:txBody>
      </p:sp>
    </p:spTree>
    <p:extLst>
      <p:ext uri="{BB962C8B-B14F-4D97-AF65-F5344CB8AC3E}">
        <p14:creationId xmlns:p14="http://schemas.microsoft.com/office/powerpoint/2010/main" val="10928632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32718-615D-445E-861C-ADF040C4B2A4}"/>
              </a:ext>
            </a:extLst>
          </p:cNvPr>
          <p:cNvSpPr>
            <a:spLocks noGrp="1"/>
          </p:cNvSpPr>
          <p:nvPr>
            <p:ph type="title"/>
          </p:nvPr>
        </p:nvSpPr>
        <p:spPr>
          <a:xfrm>
            <a:off x="4966447" y="2724636"/>
            <a:ext cx="6238688" cy="1382233"/>
          </a:xfrm>
        </p:spPr>
        <p:txBody>
          <a:bodyPr/>
          <a:lstStyle/>
          <a:p>
            <a:r>
              <a:rPr lang="en-US" dirty="0"/>
              <a:t>Thank you</a:t>
            </a:r>
          </a:p>
        </p:txBody>
      </p:sp>
      <p:sp>
        <p:nvSpPr>
          <p:cNvPr id="35" name="Footer Placeholder 2">
            <a:extLst>
              <a:ext uri="{FF2B5EF4-FFF2-40B4-BE49-F238E27FC236}">
                <a16:creationId xmlns:a16="http://schemas.microsoft.com/office/drawing/2014/main" id="{B7DBC9F7-37C7-4A2D-ACBC-EBDA35886D84}"/>
              </a:ext>
            </a:extLst>
          </p:cNvPr>
          <p:cNvSpPr>
            <a:spLocks noGrp="1"/>
          </p:cNvSpPr>
          <p:nvPr>
            <p:ph type="ftr" sz="quarter" idx="11"/>
          </p:nvPr>
        </p:nvSpPr>
        <p:spPr>
          <a:xfrm>
            <a:off x="154429" y="6398878"/>
            <a:ext cx="4497315" cy="365125"/>
          </a:xfrm>
        </p:spPr>
        <p:txBody>
          <a:bodyPr/>
          <a:lstStyle>
            <a:lvl1pPr>
              <a:defRPr>
                <a:solidFill>
                  <a:schemeClr val="bg1"/>
                </a:solidFill>
              </a:defRPr>
            </a:lvl1pPr>
          </a:lstStyle>
          <a:p>
            <a:r>
              <a:rPr lang="en-US" dirty="0"/>
              <a:t>Sample Footer Text</a:t>
            </a:r>
          </a:p>
        </p:txBody>
      </p:sp>
      <p:sp>
        <p:nvSpPr>
          <p:cNvPr id="9" name="Slide Number Placeholder 8">
            <a:extLst>
              <a:ext uri="{FF2B5EF4-FFF2-40B4-BE49-F238E27FC236}">
                <a16:creationId xmlns:a16="http://schemas.microsoft.com/office/drawing/2014/main" id="{219C547C-C2F1-493E-9B64-E089F9DBC6A3}"/>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14</a:t>
            </a:fld>
            <a:endParaRPr lang="en-US" dirty="0"/>
          </a:p>
        </p:txBody>
      </p:sp>
      <p:pic>
        <p:nvPicPr>
          <p:cNvPr id="10" name="Picture Placeholder 9" descr="A blue and white background with icons&#10;&#10;Description automatically generated">
            <a:extLst>
              <a:ext uri="{FF2B5EF4-FFF2-40B4-BE49-F238E27FC236}">
                <a16:creationId xmlns:a16="http://schemas.microsoft.com/office/drawing/2014/main" id="{BA3B8272-06C3-BEB9-DC60-E4ECF0592047}"/>
              </a:ext>
            </a:extLst>
          </p:cNvPr>
          <p:cNvPicPr>
            <a:picLocks noGrp="1" noChangeAspect="1"/>
          </p:cNvPicPr>
          <p:nvPr>
            <p:ph type="pic" sz="quarter" idx="13"/>
          </p:nvPr>
        </p:nvPicPr>
        <p:blipFill>
          <a:blip r:embed="rId2"/>
          <a:srcRect l="13738" r="13738"/>
          <a:stretch>
            <a:fillRect/>
          </a:stretch>
        </p:blipFill>
        <p:spPr/>
      </p:pic>
    </p:spTree>
    <p:extLst>
      <p:ext uri="{BB962C8B-B14F-4D97-AF65-F5344CB8AC3E}">
        <p14:creationId xmlns:p14="http://schemas.microsoft.com/office/powerpoint/2010/main" val="30430709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15E37-3C95-4E35-8624-CC190CC12235}"/>
              </a:ext>
            </a:extLst>
          </p:cNvPr>
          <p:cNvSpPr>
            <a:spLocks noGrp="1"/>
          </p:cNvSpPr>
          <p:nvPr>
            <p:ph type="title"/>
          </p:nvPr>
        </p:nvSpPr>
        <p:spPr>
          <a:xfrm>
            <a:off x="680485" y="675167"/>
            <a:ext cx="3761862" cy="3055078"/>
          </a:xfrm>
        </p:spPr>
        <p:txBody>
          <a:bodyPr/>
          <a:lstStyle/>
          <a:p>
            <a:r>
              <a:rPr lang="en-US" dirty="0"/>
              <a:t>Agenda	</a:t>
            </a:r>
          </a:p>
        </p:txBody>
      </p:sp>
      <p:sp>
        <p:nvSpPr>
          <p:cNvPr id="3" name="Content Placeholder 2">
            <a:extLst>
              <a:ext uri="{FF2B5EF4-FFF2-40B4-BE49-F238E27FC236}">
                <a16:creationId xmlns:a16="http://schemas.microsoft.com/office/drawing/2014/main" id="{CF816715-277D-4042-B401-03CD007D7CDB}"/>
              </a:ext>
            </a:extLst>
          </p:cNvPr>
          <p:cNvSpPr>
            <a:spLocks noGrp="1"/>
          </p:cNvSpPr>
          <p:nvPr>
            <p:ph idx="1"/>
          </p:nvPr>
        </p:nvSpPr>
        <p:spPr>
          <a:xfrm>
            <a:off x="5167424" y="533400"/>
            <a:ext cx="3794512" cy="5797237"/>
          </a:xfrm>
        </p:spPr>
        <p:txBody>
          <a:bodyPr>
            <a:normAutofit/>
          </a:bodyPr>
          <a:lstStyle/>
          <a:p>
            <a:endParaRPr lang="en-US" dirty="0"/>
          </a:p>
          <a:p>
            <a:r>
              <a:rPr lang="en-US" dirty="0"/>
              <a:t>introduction</a:t>
            </a:r>
          </a:p>
          <a:p>
            <a:r>
              <a:rPr lang="en-US" dirty="0"/>
              <a:t>Database design</a:t>
            </a:r>
          </a:p>
          <a:p>
            <a:r>
              <a:rPr lang="en-US" dirty="0"/>
              <a:t>SQL implementation</a:t>
            </a:r>
          </a:p>
          <a:p>
            <a:r>
              <a:rPr lang="en-US" dirty="0"/>
              <a:t>PLSQL</a:t>
            </a:r>
          </a:p>
          <a:p>
            <a:r>
              <a:rPr lang="en-US" dirty="0"/>
              <a:t>Automation script</a:t>
            </a:r>
          </a:p>
          <a:p>
            <a:r>
              <a:rPr lang="en-US" dirty="0"/>
              <a:t>Java application</a:t>
            </a:r>
          </a:p>
          <a:p>
            <a:r>
              <a:rPr lang="en-US" dirty="0"/>
              <a:t>Reporting</a:t>
            </a:r>
          </a:p>
        </p:txBody>
      </p:sp>
      <p:sp>
        <p:nvSpPr>
          <p:cNvPr id="39" name="Footer Placeholder 38">
            <a:extLst>
              <a:ext uri="{FF2B5EF4-FFF2-40B4-BE49-F238E27FC236}">
                <a16:creationId xmlns:a16="http://schemas.microsoft.com/office/drawing/2014/main" id="{F98A8A15-91B5-4554-95A4-612A5FC0ECC7}"/>
              </a:ext>
            </a:extLst>
          </p:cNvPr>
          <p:cNvSpPr>
            <a:spLocks noGrp="1"/>
          </p:cNvSpPr>
          <p:nvPr>
            <p:ph type="ftr" sz="quarter" idx="11"/>
          </p:nvPr>
        </p:nvSpPr>
        <p:spPr>
          <a:xfrm>
            <a:off x="154429" y="6398878"/>
            <a:ext cx="4497315" cy="365125"/>
          </a:xfrm>
        </p:spPr>
        <p:txBody>
          <a:bodyPr/>
          <a:lstStyle/>
          <a:p>
            <a:r>
              <a:rPr lang="en-US" dirty="0"/>
              <a:t>Sample Footer Text</a:t>
            </a:r>
          </a:p>
        </p:txBody>
      </p:sp>
      <p:sp>
        <p:nvSpPr>
          <p:cNvPr id="37" name="Slide Number Placeholder 36">
            <a:extLst>
              <a:ext uri="{FF2B5EF4-FFF2-40B4-BE49-F238E27FC236}">
                <a16:creationId xmlns:a16="http://schemas.microsoft.com/office/drawing/2014/main" id="{D3141030-4F7D-4526-B0FC-1EA787D5BF2D}"/>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2</a:t>
            </a:fld>
            <a:endParaRPr lang="en-US" dirty="0"/>
          </a:p>
        </p:txBody>
      </p:sp>
      <p:pic>
        <p:nvPicPr>
          <p:cNvPr id="19" name="Picture Placeholder 18" descr="A person writing on a transparent board&#10;&#10;Description automatically generated">
            <a:extLst>
              <a:ext uri="{FF2B5EF4-FFF2-40B4-BE49-F238E27FC236}">
                <a16:creationId xmlns:a16="http://schemas.microsoft.com/office/drawing/2014/main" id="{FE7560FD-E1BD-5924-3FE5-FA5CD0DAA9F7}"/>
              </a:ext>
            </a:extLst>
          </p:cNvPr>
          <p:cNvPicPr>
            <a:picLocks noGrp="1" noChangeAspect="1"/>
          </p:cNvPicPr>
          <p:nvPr>
            <p:ph type="pic" sz="quarter" idx="13"/>
          </p:nvPr>
        </p:nvPicPr>
        <p:blipFill>
          <a:blip r:embed="rId2"/>
          <a:srcRect l="14113" r="14113"/>
          <a:stretch>
            <a:fillRect/>
          </a:stretch>
        </p:blipFill>
        <p:spPr/>
      </p:pic>
      <p:pic>
        <p:nvPicPr>
          <p:cNvPr id="21" name="Picture Placeholder 20" descr="A pen on a notebook&#10;&#10;Description automatically generated">
            <a:extLst>
              <a:ext uri="{FF2B5EF4-FFF2-40B4-BE49-F238E27FC236}">
                <a16:creationId xmlns:a16="http://schemas.microsoft.com/office/drawing/2014/main" id="{3C0D1AE5-315F-0AFC-C20C-4ACC7F389C42}"/>
              </a:ext>
            </a:extLst>
          </p:cNvPr>
          <p:cNvPicPr>
            <a:picLocks noGrp="1" noChangeAspect="1"/>
          </p:cNvPicPr>
          <p:nvPr>
            <p:ph type="pic" sz="quarter" idx="14"/>
          </p:nvPr>
        </p:nvPicPr>
        <p:blipFill>
          <a:blip r:embed="rId3"/>
          <a:srcRect l="28562" r="28562"/>
          <a:stretch>
            <a:fillRect/>
          </a:stretch>
        </p:blipFill>
        <p:spPr/>
      </p:pic>
    </p:spTree>
    <p:extLst>
      <p:ext uri="{BB962C8B-B14F-4D97-AF65-F5344CB8AC3E}">
        <p14:creationId xmlns:p14="http://schemas.microsoft.com/office/powerpoint/2010/main" val="29762911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399C3-3EDC-4898-A2E4-D8ACEE6A32AA}"/>
              </a:ext>
            </a:extLst>
          </p:cNvPr>
          <p:cNvSpPr>
            <a:spLocks noGrp="1"/>
          </p:cNvSpPr>
          <p:nvPr>
            <p:ph type="title"/>
          </p:nvPr>
        </p:nvSpPr>
        <p:spPr>
          <a:xfrm>
            <a:off x="5693734" y="557304"/>
            <a:ext cx="5355265" cy="1625731"/>
          </a:xfrm>
        </p:spPr>
        <p:txBody>
          <a:bodyPr/>
          <a:lstStyle/>
          <a:p>
            <a:r>
              <a:rPr lang="en-US" dirty="0"/>
              <a:t>Introduction</a:t>
            </a:r>
          </a:p>
        </p:txBody>
      </p:sp>
      <p:sp>
        <p:nvSpPr>
          <p:cNvPr id="3" name="Content Placeholder 2">
            <a:extLst>
              <a:ext uri="{FF2B5EF4-FFF2-40B4-BE49-F238E27FC236}">
                <a16:creationId xmlns:a16="http://schemas.microsoft.com/office/drawing/2014/main" id="{AF5130D8-AD6A-4638-9059-326759848895}"/>
              </a:ext>
            </a:extLst>
          </p:cNvPr>
          <p:cNvSpPr>
            <a:spLocks noGrp="1"/>
          </p:cNvSpPr>
          <p:nvPr>
            <p:ph idx="1"/>
          </p:nvPr>
        </p:nvSpPr>
        <p:spPr>
          <a:xfrm>
            <a:off x="5693734" y="2183035"/>
            <a:ext cx="5355266" cy="4121845"/>
          </a:xfrm>
        </p:spPr>
        <p:txBody>
          <a:bodyPr/>
          <a:lstStyle/>
          <a:p>
            <a:pPr marL="0" marR="0">
              <a:lnSpc>
                <a:spcPct val="106000"/>
              </a:lnSpc>
              <a:spcBef>
                <a:spcPts val="0"/>
              </a:spcBef>
              <a:spcAft>
                <a:spcPts val="800"/>
              </a:spcAft>
            </a:pPr>
            <a:r>
              <a:rPr lang="en-US" sz="1800" kern="100" dirty="0">
                <a:effectLst/>
                <a:ea typeface="Aptos" panose="020B0004020202020204" pitchFamily="34" charset="0"/>
                <a:cs typeface="Arial" panose="020B0604020202020204" pitchFamily="34" charset="0"/>
              </a:rPr>
              <a:t>This detailed guide provides a thorough overview of a University System, including its design, execution, and features. It encompasses database structuring, SQL incorporation, PL/SQL procedures, an automated script, and a Java program. Each segment is intricately explained to ensure a comprehensive grasp of the system's framework, aiding in its smooth development, upkeep, and issue resolution.</a:t>
            </a:r>
          </a:p>
        </p:txBody>
      </p:sp>
      <p:sp>
        <p:nvSpPr>
          <p:cNvPr id="182" name="Footer Placeholder 181">
            <a:extLst>
              <a:ext uri="{FF2B5EF4-FFF2-40B4-BE49-F238E27FC236}">
                <a16:creationId xmlns:a16="http://schemas.microsoft.com/office/drawing/2014/main" id="{8BB1C063-9855-4E9A-936C-931C7C65E3C1}"/>
              </a:ext>
            </a:extLst>
          </p:cNvPr>
          <p:cNvSpPr>
            <a:spLocks noGrp="1"/>
          </p:cNvSpPr>
          <p:nvPr>
            <p:ph type="ftr" sz="quarter" idx="11"/>
          </p:nvPr>
        </p:nvSpPr>
        <p:spPr>
          <a:xfrm>
            <a:off x="154429" y="6398878"/>
            <a:ext cx="4497315" cy="365125"/>
          </a:xfrm>
        </p:spPr>
        <p:txBody>
          <a:bodyPr/>
          <a:lstStyle/>
          <a:p>
            <a:r>
              <a:rPr lang="en-US" dirty="0"/>
              <a:t>Sample Footer Text</a:t>
            </a:r>
          </a:p>
        </p:txBody>
      </p:sp>
      <p:sp>
        <p:nvSpPr>
          <p:cNvPr id="183" name="Slide Number Placeholder 182">
            <a:extLst>
              <a:ext uri="{FF2B5EF4-FFF2-40B4-BE49-F238E27FC236}">
                <a16:creationId xmlns:a16="http://schemas.microsoft.com/office/drawing/2014/main" id="{29707739-DA1E-4E29-A977-FC44841FF2DF}"/>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3</a:t>
            </a:fld>
            <a:endParaRPr lang="en-US" dirty="0"/>
          </a:p>
        </p:txBody>
      </p:sp>
      <p:pic>
        <p:nvPicPr>
          <p:cNvPr id="11" name="Picture Placeholder 10" descr="A sketchbook with a pencil&#10;&#10;Description automatically generated">
            <a:extLst>
              <a:ext uri="{FF2B5EF4-FFF2-40B4-BE49-F238E27FC236}">
                <a16:creationId xmlns:a16="http://schemas.microsoft.com/office/drawing/2014/main" id="{C99E2943-D70C-C552-AA2B-5081896867DD}"/>
              </a:ext>
            </a:extLst>
          </p:cNvPr>
          <p:cNvPicPr>
            <a:picLocks noGrp="1" noChangeAspect="1"/>
          </p:cNvPicPr>
          <p:nvPr>
            <p:ph type="pic" sz="quarter" idx="13"/>
          </p:nvPr>
        </p:nvPicPr>
        <p:blipFill>
          <a:blip r:embed="rId2"/>
          <a:srcRect l="4052" r="4052"/>
          <a:stretch>
            <a:fillRect/>
          </a:stretch>
        </p:blipFill>
        <p:spPr/>
      </p:pic>
      <p:pic>
        <p:nvPicPr>
          <p:cNvPr id="13" name="Picture Placeholder 12" descr="A group of graduates throwing graduation caps&#10;&#10;Description automatically generated">
            <a:extLst>
              <a:ext uri="{FF2B5EF4-FFF2-40B4-BE49-F238E27FC236}">
                <a16:creationId xmlns:a16="http://schemas.microsoft.com/office/drawing/2014/main" id="{CF47AC45-BF9C-1384-71B4-5B0290F7CB26}"/>
              </a:ext>
            </a:extLst>
          </p:cNvPr>
          <p:cNvPicPr>
            <a:picLocks noGrp="1" noChangeAspect="1"/>
          </p:cNvPicPr>
          <p:nvPr>
            <p:ph type="pic" sz="quarter" idx="14"/>
          </p:nvPr>
        </p:nvPicPr>
        <p:blipFill>
          <a:blip r:embed="rId3"/>
          <a:srcRect l="6769" r="6769"/>
          <a:stretch>
            <a:fillRect/>
          </a:stretch>
        </p:blipFill>
        <p:spPr/>
      </p:pic>
    </p:spTree>
    <p:extLst>
      <p:ext uri="{BB962C8B-B14F-4D97-AF65-F5344CB8AC3E}">
        <p14:creationId xmlns:p14="http://schemas.microsoft.com/office/powerpoint/2010/main" val="17902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D8101-4ED5-4D91-9EFA-B0E7C1EA6E26}"/>
              </a:ext>
            </a:extLst>
          </p:cNvPr>
          <p:cNvSpPr>
            <a:spLocks noGrp="1"/>
          </p:cNvSpPr>
          <p:nvPr>
            <p:ph type="title"/>
          </p:nvPr>
        </p:nvSpPr>
        <p:spPr>
          <a:xfrm>
            <a:off x="969264" y="2679192"/>
            <a:ext cx="4946904" cy="3273552"/>
          </a:xfrm>
        </p:spPr>
        <p:txBody>
          <a:bodyPr/>
          <a:lstStyle/>
          <a:p>
            <a:r>
              <a:rPr lang="en-US" dirty="0"/>
              <a:t>Database design</a:t>
            </a:r>
          </a:p>
        </p:txBody>
      </p:sp>
      <p:sp>
        <p:nvSpPr>
          <p:cNvPr id="3" name="Subtitle 2">
            <a:extLst>
              <a:ext uri="{FF2B5EF4-FFF2-40B4-BE49-F238E27FC236}">
                <a16:creationId xmlns:a16="http://schemas.microsoft.com/office/drawing/2014/main" id="{B7D98F09-AA82-4443-B901-71F5DF765C10}"/>
              </a:ext>
            </a:extLst>
          </p:cNvPr>
          <p:cNvSpPr>
            <a:spLocks noGrp="1"/>
          </p:cNvSpPr>
          <p:nvPr>
            <p:ph type="subTitle" idx="1"/>
          </p:nvPr>
        </p:nvSpPr>
        <p:spPr>
          <a:xfrm>
            <a:off x="967750" y="975816"/>
            <a:ext cx="2979897" cy="1264340"/>
          </a:xfrm>
        </p:spPr>
        <p:txBody>
          <a:bodyPr/>
          <a:lstStyle/>
          <a:p>
            <a:r>
              <a:rPr lang="en-US" dirty="0"/>
              <a:t>Subtitle</a:t>
            </a:r>
          </a:p>
        </p:txBody>
      </p:sp>
      <p:pic>
        <p:nvPicPr>
          <p:cNvPr id="14" name="Picture Placeholder 13" descr="A computer screen with many blue lines&#10;&#10;Description automatically generated with medium confidence">
            <a:extLst>
              <a:ext uri="{FF2B5EF4-FFF2-40B4-BE49-F238E27FC236}">
                <a16:creationId xmlns:a16="http://schemas.microsoft.com/office/drawing/2014/main" id="{15B50824-7ADF-1441-6F75-4A19336DCD2E}"/>
              </a:ext>
            </a:extLst>
          </p:cNvPr>
          <p:cNvPicPr>
            <a:picLocks noGrp="1" noChangeAspect="1"/>
          </p:cNvPicPr>
          <p:nvPr>
            <p:ph type="pic" sz="quarter" idx="13"/>
          </p:nvPr>
        </p:nvPicPr>
        <p:blipFill>
          <a:blip r:embed="rId2"/>
          <a:srcRect t="9266" b="9266"/>
          <a:stretch>
            <a:fillRect/>
          </a:stretch>
        </p:blipFill>
        <p:spPr/>
      </p:pic>
      <p:pic>
        <p:nvPicPr>
          <p:cNvPr id="22" name="Picture Placeholder 21" descr="A blue screen with many lines and text&#10;&#10;Description automatically generated with medium confidence">
            <a:extLst>
              <a:ext uri="{FF2B5EF4-FFF2-40B4-BE49-F238E27FC236}">
                <a16:creationId xmlns:a16="http://schemas.microsoft.com/office/drawing/2014/main" id="{F9889FB4-205D-5BF3-EE9F-515B88C10672}"/>
              </a:ext>
            </a:extLst>
          </p:cNvPr>
          <p:cNvPicPr>
            <a:picLocks noGrp="1" noChangeAspect="1"/>
          </p:cNvPicPr>
          <p:nvPr>
            <p:ph type="pic" sz="quarter" idx="14"/>
          </p:nvPr>
        </p:nvPicPr>
        <p:blipFill>
          <a:blip r:embed="rId3"/>
          <a:srcRect l="22417" r="22417"/>
          <a:stretch>
            <a:fillRect/>
          </a:stretch>
        </p:blipFill>
        <p:spPr/>
      </p:pic>
      <p:pic>
        <p:nvPicPr>
          <p:cNvPr id="26" name="Picture Placeholder 25" descr="A blue background with a white circle with a white symbol in it&#10;&#10;Description automatically generated with medium confidence">
            <a:extLst>
              <a:ext uri="{FF2B5EF4-FFF2-40B4-BE49-F238E27FC236}">
                <a16:creationId xmlns:a16="http://schemas.microsoft.com/office/drawing/2014/main" id="{B1C9A48A-7AFA-5D74-A9F3-3E5AADA628F8}"/>
              </a:ext>
            </a:extLst>
          </p:cNvPr>
          <p:cNvPicPr>
            <a:picLocks noGrp="1" noChangeAspect="1"/>
          </p:cNvPicPr>
          <p:nvPr>
            <p:ph type="pic" sz="quarter" idx="15"/>
          </p:nvPr>
        </p:nvPicPr>
        <p:blipFill>
          <a:blip r:embed="rId4"/>
          <a:srcRect l="913" r="913"/>
          <a:stretch>
            <a:fillRect/>
          </a:stretch>
        </p:blipFill>
        <p:spPr/>
      </p:pic>
    </p:spTree>
    <p:extLst>
      <p:ext uri="{BB962C8B-B14F-4D97-AF65-F5344CB8AC3E}">
        <p14:creationId xmlns:p14="http://schemas.microsoft.com/office/powerpoint/2010/main" val="38715687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992A4-0D40-4A0F-BB3B-3E1AE6C3BF9D}"/>
              </a:ext>
            </a:extLst>
          </p:cNvPr>
          <p:cNvSpPr>
            <a:spLocks noGrp="1"/>
          </p:cNvSpPr>
          <p:nvPr>
            <p:ph type="title"/>
          </p:nvPr>
        </p:nvSpPr>
        <p:spPr>
          <a:xfrm>
            <a:off x="1143000" y="533401"/>
            <a:ext cx="9906000" cy="1382156"/>
          </a:xfrm>
        </p:spPr>
        <p:txBody>
          <a:bodyPr/>
          <a:lstStyle/>
          <a:p>
            <a:r>
              <a:rPr lang="en-US" dirty="0" err="1"/>
              <a:t>Erd</a:t>
            </a:r>
            <a:endParaRPr lang="en-US" dirty="0"/>
          </a:p>
        </p:txBody>
      </p:sp>
      <p:sp>
        <p:nvSpPr>
          <p:cNvPr id="6" name="Footer Placeholder 5">
            <a:extLst>
              <a:ext uri="{FF2B5EF4-FFF2-40B4-BE49-F238E27FC236}">
                <a16:creationId xmlns:a16="http://schemas.microsoft.com/office/drawing/2014/main" id="{C8C1BD91-A502-4CE9-B6CB-FBA31C8183A9}"/>
              </a:ext>
            </a:extLst>
          </p:cNvPr>
          <p:cNvSpPr>
            <a:spLocks noGrp="1"/>
          </p:cNvSpPr>
          <p:nvPr>
            <p:ph type="ftr" sz="quarter" idx="11"/>
          </p:nvPr>
        </p:nvSpPr>
        <p:spPr>
          <a:xfrm>
            <a:off x="154429" y="6398878"/>
            <a:ext cx="4497315" cy="365125"/>
          </a:xfrm>
        </p:spPr>
        <p:txBody>
          <a:bodyPr/>
          <a:lstStyle/>
          <a:p>
            <a:r>
              <a:rPr lang="en-US" dirty="0"/>
              <a:t>Sample Footer Text</a:t>
            </a:r>
          </a:p>
        </p:txBody>
      </p:sp>
      <p:sp>
        <p:nvSpPr>
          <p:cNvPr id="7" name="Slide Number Placeholder 6">
            <a:extLst>
              <a:ext uri="{FF2B5EF4-FFF2-40B4-BE49-F238E27FC236}">
                <a16:creationId xmlns:a16="http://schemas.microsoft.com/office/drawing/2014/main" id="{2A40B6AB-E9B1-4B7E-BD4C-74C93ABF5CBC}"/>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5</a:t>
            </a:fld>
            <a:endParaRPr lang="en-US" dirty="0"/>
          </a:p>
        </p:txBody>
      </p:sp>
      <p:pic>
        <p:nvPicPr>
          <p:cNvPr id="5" name="Content Placeholder 4" descr="A diagram of a data flow&#10;&#10;Description automatically generated">
            <a:extLst>
              <a:ext uri="{FF2B5EF4-FFF2-40B4-BE49-F238E27FC236}">
                <a16:creationId xmlns:a16="http://schemas.microsoft.com/office/drawing/2014/main" id="{08EEF74E-E35A-0EB9-1869-EBCF4ACE984A}"/>
              </a:ext>
            </a:extLst>
          </p:cNvPr>
          <p:cNvPicPr>
            <a:picLocks noGrp="1" noChangeAspect="1"/>
          </p:cNvPicPr>
          <p:nvPr>
            <p:ph idx="1"/>
          </p:nvPr>
        </p:nvPicPr>
        <p:blipFill>
          <a:blip r:embed="rId2"/>
          <a:stretch>
            <a:fillRect/>
          </a:stretch>
        </p:blipFill>
        <p:spPr>
          <a:xfrm>
            <a:off x="966556" y="1438183"/>
            <a:ext cx="5514143" cy="4471017"/>
          </a:xfrm>
          <a:prstGeom prst="rect">
            <a:avLst/>
          </a:prstGeom>
        </p:spPr>
      </p:pic>
      <p:sp>
        <p:nvSpPr>
          <p:cNvPr id="10" name="Title 1">
            <a:extLst>
              <a:ext uri="{FF2B5EF4-FFF2-40B4-BE49-F238E27FC236}">
                <a16:creationId xmlns:a16="http://schemas.microsoft.com/office/drawing/2014/main" id="{F7F9C5EE-CEA1-4E3F-1433-A1C1F68C9DBF}"/>
              </a:ext>
            </a:extLst>
          </p:cNvPr>
          <p:cNvSpPr txBox="1">
            <a:spLocks/>
          </p:cNvSpPr>
          <p:nvPr/>
        </p:nvSpPr>
        <p:spPr>
          <a:xfrm>
            <a:off x="6814965" y="2007667"/>
            <a:ext cx="3338625" cy="315015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a:lstStyle>
          <a:p>
            <a:r>
              <a:rPr lang="en-US" sz="1800" dirty="0">
                <a:effectLst/>
                <a:latin typeface="Times New Roman" panose="02020603050405020304" pitchFamily="18" charset="0"/>
                <a:ea typeface="Aptos" panose="020B0004020202020204" pitchFamily="34" charset="0"/>
              </a:rPr>
              <a:t>The ERD offers a detailed insight into the relational database schema designed to manage student, instructors ,course, department, and grade data efficiently. </a:t>
            </a:r>
            <a:endParaRPr lang="en-US" dirty="0"/>
          </a:p>
        </p:txBody>
      </p:sp>
    </p:spTree>
    <p:extLst>
      <p:ext uri="{BB962C8B-B14F-4D97-AF65-F5344CB8AC3E}">
        <p14:creationId xmlns:p14="http://schemas.microsoft.com/office/powerpoint/2010/main" val="26943957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B5FF8487-12CC-455B-BB28-092AAA3E43A4}"/>
              </a:ext>
            </a:extLst>
          </p:cNvPr>
          <p:cNvSpPr>
            <a:spLocks noGrp="1"/>
          </p:cNvSpPr>
          <p:nvPr>
            <p:ph type="title"/>
          </p:nvPr>
        </p:nvSpPr>
        <p:spPr>
          <a:xfrm>
            <a:off x="1143000" y="533401"/>
            <a:ext cx="9906000" cy="1382156"/>
          </a:xfrm>
        </p:spPr>
        <p:txBody>
          <a:bodyPr/>
          <a:lstStyle/>
          <a:p>
            <a:r>
              <a:rPr lang="en-US" dirty="0"/>
              <a:t>SQL implementation</a:t>
            </a:r>
          </a:p>
        </p:txBody>
      </p:sp>
      <p:sp>
        <p:nvSpPr>
          <p:cNvPr id="19" name="Text Placeholder 18">
            <a:extLst>
              <a:ext uri="{FF2B5EF4-FFF2-40B4-BE49-F238E27FC236}">
                <a16:creationId xmlns:a16="http://schemas.microsoft.com/office/drawing/2014/main" id="{6D7685B1-86AF-4938-BC50-1C6253189708}"/>
              </a:ext>
            </a:extLst>
          </p:cNvPr>
          <p:cNvSpPr>
            <a:spLocks noGrp="1"/>
          </p:cNvSpPr>
          <p:nvPr>
            <p:ph type="body" idx="19"/>
          </p:nvPr>
        </p:nvSpPr>
        <p:spPr>
          <a:xfrm>
            <a:off x="6809173" y="2885243"/>
            <a:ext cx="4083728" cy="1600200"/>
          </a:xfrm>
        </p:spPr>
        <p:txBody>
          <a:bodyPr/>
          <a:lstStyle/>
          <a:p>
            <a:pPr algn="ctr"/>
            <a:r>
              <a:rPr lang="en-US" sz="4400" b="1" dirty="0">
                <a:solidFill>
                  <a:schemeClr val="tx1"/>
                </a:solidFill>
              </a:rPr>
              <a:t>Design Logical Map </a:t>
            </a:r>
            <a:endParaRPr lang="en-US" sz="5400" b="1" dirty="0">
              <a:solidFill>
                <a:schemeClr val="tx1"/>
              </a:solidFill>
            </a:endParaRPr>
          </a:p>
        </p:txBody>
      </p:sp>
      <p:sp>
        <p:nvSpPr>
          <p:cNvPr id="33" name="Footer Placeholder 32">
            <a:extLst>
              <a:ext uri="{FF2B5EF4-FFF2-40B4-BE49-F238E27FC236}">
                <a16:creationId xmlns:a16="http://schemas.microsoft.com/office/drawing/2014/main" id="{F44FB830-1437-400F-A377-489B315C7813}"/>
              </a:ext>
            </a:extLst>
          </p:cNvPr>
          <p:cNvSpPr>
            <a:spLocks noGrp="1"/>
          </p:cNvSpPr>
          <p:nvPr>
            <p:ph type="ftr" sz="quarter" idx="11"/>
          </p:nvPr>
        </p:nvSpPr>
        <p:spPr>
          <a:xfrm>
            <a:off x="154429" y="6398878"/>
            <a:ext cx="4497315" cy="365125"/>
          </a:xfrm>
        </p:spPr>
        <p:txBody>
          <a:bodyPr/>
          <a:lstStyle/>
          <a:p>
            <a:r>
              <a:rPr lang="en-US" dirty="0"/>
              <a:t>Sample Footer Text</a:t>
            </a:r>
          </a:p>
        </p:txBody>
      </p:sp>
      <p:sp>
        <p:nvSpPr>
          <p:cNvPr id="34" name="Slide Number Placeholder 33">
            <a:extLst>
              <a:ext uri="{FF2B5EF4-FFF2-40B4-BE49-F238E27FC236}">
                <a16:creationId xmlns:a16="http://schemas.microsoft.com/office/drawing/2014/main" id="{97124BB6-5243-455D-83FF-AE2077E38773}"/>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6</a:t>
            </a:fld>
            <a:endParaRPr lang="en-US" dirty="0"/>
          </a:p>
        </p:txBody>
      </p:sp>
      <p:pic>
        <p:nvPicPr>
          <p:cNvPr id="42" name="Picture Placeholder 41" descr="A diagram of a program&#10;&#10;Description automatically generated with medium confidence">
            <a:extLst>
              <a:ext uri="{FF2B5EF4-FFF2-40B4-BE49-F238E27FC236}">
                <a16:creationId xmlns:a16="http://schemas.microsoft.com/office/drawing/2014/main" id="{3A661414-5397-6B2E-629B-2D34EE883811}"/>
              </a:ext>
            </a:extLst>
          </p:cNvPr>
          <p:cNvPicPr>
            <a:picLocks noGrp="1" noChangeAspect="1"/>
          </p:cNvPicPr>
          <p:nvPr>
            <p:ph type="pic" sz="quarter" idx="20"/>
          </p:nvPr>
        </p:nvPicPr>
        <p:blipFill>
          <a:blip r:embed="rId2"/>
          <a:srcRect l="2611" r="2611"/>
          <a:stretch>
            <a:fillRect/>
          </a:stretch>
        </p:blipFill>
        <p:spPr>
          <a:xfrm>
            <a:off x="1139825" y="1482725"/>
            <a:ext cx="4826000" cy="4572000"/>
          </a:xfrm>
        </p:spPr>
      </p:pic>
    </p:spTree>
    <p:extLst>
      <p:ext uri="{BB962C8B-B14F-4D97-AF65-F5344CB8AC3E}">
        <p14:creationId xmlns:p14="http://schemas.microsoft.com/office/powerpoint/2010/main" val="2760791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3" descr="Timeline Placeholder">
            <a:extLst>
              <a:ext uri="{FF2B5EF4-FFF2-40B4-BE49-F238E27FC236}">
                <a16:creationId xmlns:a16="http://schemas.microsoft.com/office/drawing/2014/main" id="{DA394158-22C9-4554-A3A2-3E1C175CE5D9}"/>
              </a:ext>
            </a:extLst>
          </p:cNvPr>
          <p:cNvGraphicFramePr>
            <a:graphicFrameLocks noGrp="1"/>
          </p:cNvGraphicFramePr>
          <p:nvPr>
            <p:ph idx="1"/>
            <p:extLst>
              <p:ext uri="{D42A27DB-BD31-4B8C-83A1-F6EECF244321}">
                <p14:modId xmlns:p14="http://schemas.microsoft.com/office/powerpoint/2010/main" val="2493739086"/>
              </p:ext>
            </p:extLst>
          </p:nvPr>
        </p:nvGraphicFramePr>
        <p:xfrm>
          <a:off x="838200" y="1020932"/>
          <a:ext cx="3813544" cy="51560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a:extLst>
              <a:ext uri="{FF2B5EF4-FFF2-40B4-BE49-F238E27FC236}">
                <a16:creationId xmlns:a16="http://schemas.microsoft.com/office/drawing/2014/main" id="{BA4EA378-49C7-4674-A713-6300B71864FD}"/>
              </a:ext>
            </a:extLst>
          </p:cNvPr>
          <p:cNvSpPr>
            <a:spLocks noGrp="1"/>
          </p:cNvSpPr>
          <p:nvPr>
            <p:ph type="title"/>
          </p:nvPr>
        </p:nvSpPr>
        <p:spPr>
          <a:xfrm>
            <a:off x="1143000" y="0"/>
            <a:ext cx="9906000" cy="1382156"/>
          </a:xfrm>
        </p:spPr>
        <p:txBody>
          <a:bodyPr/>
          <a:lstStyle/>
          <a:p>
            <a:r>
              <a:rPr lang="en-US" dirty="0"/>
              <a:t>PLSQL</a:t>
            </a:r>
          </a:p>
        </p:txBody>
      </p:sp>
      <p:sp>
        <p:nvSpPr>
          <p:cNvPr id="4" name="Footer Placeholder 3">
            <a:extLst>
              <a:ext uri="{FF2B5EF4-FFF2-40B4-BE49-F238E27FC236}">
                <a16:creationId xmlns:a16="http://schemas.microsoft.com/office/drawing/2014/main" id="{46B35970-86DF-4F11-9D76-FECED88366F0}"/>
              </a:ext>
            </a:extLst>
          </p:cNvPr>
          <p:cNvSpPr>
            <a:spLocks noGrp="1"/>
          </p:cNvSpPr>
          <p:nvPr>
            <p:ph type="ftr" sz="quarter" idx="11"/>
          </p:nvPr>
        </p:nvSpPr>
        <p:spPr>
          <a:xfrm>
            <a:off x="154429" y="6398878"/>
            <a:ext cx="4497315" cy="365125"/>
          </a:xfrm>
        </p:spPr>
        <p:txBody>
          <a:bodyPr/>
          <a:lstStyle/>
          <a:p>
            <a:r>
              <a:rPr lang="en-US" dirty="0"/>
              <a:t>Sample Footer Text</a:t>
            </a:r>
          </a:p>
        </p:txBody>
      </p:sp>
      <p:sp>
        <p:nvSpPr>
          <p:cNvPr id="6" name="Slide Number Placeholder 5">
            <a:extLst>
              <a:ext uri="{FF2B5EF4-FFF2-40B4-BE49-F238E27FC236}">
                <a16:creationId xmlns:a16="http://schemas.microsoft.com/office/drawing/2014/main" id="{90A3CABF-07C6-4D28-9459-B48AE520A290}"/>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7</a:t>
            </a:fld>
            <a:endParaRPr lang="en-US" dirty="0"/>
          </a:p>
        </p:txBody>
      </p:sp>
      <p:pic>
        <p:nvPicPr>
          <p:cNvPr id="8" name="Picture 7" descr="A screenshot of a computer program&#10;&#10;Description automatically generated">
            <a:extLst>
              <a:ext uri="{FF2B5EF4-FFF2-40B4-BE49-F238E27FC236}">
                <a16:creationId xmlns:a16="http://schemas.microsoft.com/office/drawing/2014/main" id="{0C5320C5-3AB8-F3DA-FE61-9E61D4C1CD47}"/>
              </a:ext>
            </a:extLst>
          </p:cNvPr>
          <p:cNvPicPr>
            <a:picLocks noChangeAspect="1"/>
          </p:cNvPicPr>
          <p:nvPr/>
        </p:nvPicPr>
        <p:blipFill>
          <a:blip r:embed="rId7"/>
          <a:stretch>
            <a:fillRect/>
          </a:stretch>
        </p:blipFill>
        <p:spPr>
          <a:xfrm>
            <a:off x="4956544" y="409024"/>
            <a:ext cx="2450096" cy="2304909"/>
          </a:xfrm>
          <a:prstGeom prst="rect">
            <a:avLst/>
          </a:prstGeom>
        </p:spPr>
      </p:pic>
      <p:pic>
        <p:nvPicPr>
          <p:cNvPr id="9" name="Picture 8" descr="A screenshot of a computer program&#10;&#10;Description automatically generated">
            <a:extLst>
              <a:ext uri="{FF2B5EF4-FFF2-40B4-BE49-F238E27FC236}">
                <a16:creationId xmlns:a16="http://schemas.microsoft.com/office/drawing/2014/main" id="{DCD21FDB-88A1-4215-01CB-A9A93634F01A}"/>
              </a:ext>
            </a:extLst>
          </p:cNvPr>
          <p:cNvPicPr>
            <a:picLocks noChangeAspect="1"/>
          </p:cNvPicPr>
          <p:nvPr/>
        </p:nvPicPr>
        <p:blipFill>
          <a:blip r:embed="rId8"/>
          <a:stretch>
            <a:fillRect/>
          </a:stretch>
        </p:blipFill>
        <p:spPr>
          <a:xfrm>
            <a:off x="4956544" y="3122957"/>
            <a:ext cx="2450096" cy="2534881"/>
          </a:xfrm>
          <a:prstGeom prst="rect">
            <a:avLst/>
          </a:prstGeom>
        </p:spPr>
      </p:pic>
      <p:pic>
        <p:nvPicPr>
          <p:cNvPr id="11" name="Picture 10">
            <a:extLst>
              <a:ext uri="{FF2B5EF4-FFF2-40B4-BE49-F238E27FC236}">
                <a16:creationId xmlns:a16="http://schemas.microsoft.com/office/drawing/2014/main" id="{479EAB54-7BAC-65DE-3138-7CD6FF6D2F2F}"/>
              </a:ext>
            </a:extLst>
          </p:cNvPr>
          <p:cNvPicPr>
            <a:picLocks noChangeAspect="1"/>
          </p:cNvPicPr>
          <p:nvPr/>
        </p:nvPicPr>
        <p:blipFill>
          <a:blip r:embed="rId9"/>
          <a:stretch>
            <a:fillRect/>
          </a:stretch>
        </p:blipFill>
        <p:spPr>
          <a:xfrm>
            <a:off x="7603163" y="784860"/>
            <a:ext cx="3072457" cy="4784722"/>
          </a:xfrm>
          <a:prstGeom prst="rect">
            <a:avLst/>
          </a:prstGeom>
        </p:spPr>
      </p:pic>
    </p:spTree>
    <p:extLst>
      <p:ext uri="{BB962C8B-B14F-4D97-AF65-F5344CB8AC3E}">
        <p14:creationId xmlns:p14="http://schemas.microsoft.com/office/powerpoint/2010/main" val="42804474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629D6B4-50E2-78F9-CD87-FC8F755D050E}"/>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C89C7CFD-1553-8A79-FE9A-41F2A1F8C9E4}"/>
              </a:ext>
            </a:extLst>
          </p:cNvPr>
          <p:cNvSpPr>
            <a:spLocks noGrp="1"/>
          </p:cNvSpPr>
          <p:nvPr>
            <p:ph type="sldNum" sz="quarter" idx="12"/>
          </p:nvPr>
        </p:nvSpPr>
        <p:spPr/>
        <p:txBody>
          <a:bodyPr/>
          <a:lstStyle/>
          <a:p>
            <a:fld id="{312CC964-A50B-4C29-B4E4-2C30BB34CCF3}" type="slidenum">
              <a:rPr lang="en-US" smtClean="0"/>
              <a:t>8</a:t>
            </a:fld>
            <a:endParaRPr lang="en-US" dirty="0"/>
          </a:p>
        </p:txBody>
      </p:sp>
      <p:sp>
        <p:nvSpPr>
          <p:cNvPr id="20" name="Title 2">
            <a:extLst>
              <a:ext uri="{FF2B5EF4-FFF2-40B4-BE49-F238E27FC236}">
                <a16:creationId xmlns:a16="http://schemas.microsoft.com/office/drawing/2014/main" id="{FD6F28EC-A7BC-648A-983D-DE8FDA12A073}"/>
              </a:ext>
            </a:extLst>
          </p:cNvPr>
          <p:cNvSpPr>
            <a:spLocks noGrp="1"/>
          </p:cNvSpPr>
          <p:nvPr>
            <p:ph type="title"/>
          </p:nvPr>
        </p:nvSpPr>
        <p:spPr>
          <a:xfrm>
            <a:off x="1143000" y="0"/>
            <a:ext cx="9906000" cy="1382156"/>
          </a:xfrm>
        </p:spPr>
        <p:txBody>
          <a:bodyPr/>
          <a:lstStyle/>
          <a:p>
            <a:r>
              <a:rPr lang="en-US" dirty="0"/>
              <a:t>Automation script</a:t>
            </a:r>
          </a:p>
        </p:txBody>
      </p:sp>
      <p:graphicFrame>
        <p:nvGraphicFramePr>
          <p:cNvPr id="39" name="Content Placeholder 3" descr="Timeline Placeholder">
            <a:extLst>
              <a:ext uri="{FF2B5EF4-FFF2-40B4-BE49-F238E27FC236}">
                <a16:creationId xmlns:a16="http://schemas.microsoft.com/office/drawing/2014/main" id="{28F0AF86-D0AB-2D3E-0060-0E1FC043AF7C}"/>
              </a:ext>
            </a:extLst>
          </p:cNvPr>
          <p:cNvGraphicFramePr>
            <a:graphicFrameLocks/>
          </p:cNvGraphicFramePr>
          <p:nvPr>
            <p:extLst>
              <p:ext uri="{D42A27DB-BD31-4B8C-83A1-F6EECF244321}">
                <p14:modId xmlns:p14="http://schemas.microsoft.com/office/powerpoint/2010/main" val="584841728"/>
              </p:ext>
            </p:extLst>
          </p:nvPr>
        </p:nvGraphicFramePr>
        <p:xfrm>
          <a:off x="1365292" y="2011679"/>
          <a:ext cx="3070860" cy="28346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0" name="Content Placeholder 39" descr="A computer screen shot of text&#10;&#10;Description automatically generated">
            <a:extLst>
              <a:ext uri="{FF2B5EF4-FFF2-40B4-BE49-F238E27FC236}">
                <a16:creationId xmlns:a16="http://schemas.microsoft.com/office/drawing/2014/main" id="{321AA09D-4EFC-B4B7-2244-00C8DFE5A2FB}"/>
              </a:ext>
            </a:extLst>
          </p:cNvPr>
          <p:cNvPicPr>
            <a:picLocks noGrp="1" noChangeAspect="1"/>
          </p:cNvPicPr>
          <p:nvPr>
            <p:ph idx="1"/>
          </p:nvPr>
        </p:nvPicPr>
        <p:blipFill>
          <a:blip r:embed="rId7"/>
          <a:stretch>
            <a:fillRect/>
          </a:stretch>
        </p:blipFill>
        <p:spPr>
          <a:xfrm>
            <a:off x="5737588" y="1046844"/>
            <a:ext cx="5169838" cy="4080768"/>
          </a:xfrm>
          <a:prstGeom prst="rect">
            <a:avLst/>
          </a:prstGeom>
        </p:spPr>
      </p:pic>
      <p:pic>
        <p:nvPicPr>
          <p:cNvPr id="42" name="Picture 41" descr="A close-up of a calendar&#10;&#10;Description automatically generated">
            <a:extLst>
              <a:ext uri="{FF2B5EF4-FFF2-40B4-BE49-F238E27FC236}">
                <a16:creationId xmlns:a16="http://schemas.microsoft.com/office/drawing/2014/main" id="{368CA7D3-F613-3D11-19ED-CDD255DD5E29}"/>
              </a:ext>
            </a:extLst>
          </p:cNvPr>
          <p:cNvPicPr>
            <a:picLocks noChangeAspect="1"/>
          </p:cNvPicPr>
          <p:nvPr/>
        </p:nvPicPr>
        <p:blipFill>
          <a:blip r:embed="rId8"/>
          <a:stretch>
            <a:fillRect/>
          </a:stretch>
        </p:blipFill>
        <p:spPr>
          <a:xfrm>
            <a:off x="8420162" y="5217143"/>
            <a:ext cx="2339387" cy="1546860"/>
          </a:xfrm>
          <a:prstGeom prst="rect">
            <a:avLst/>
          </a:prstGeom>
        </p:spPr>
      </p:pic>
      <p:pic>
        <p:nvPicPr>
          <p:cNvPr id="44" name="Picture 43" descr="A screen shot of a computer&#10;&#10;Description automatically generated">
            <a:extLst>
              <a:ext uri="{FF2B5EF4-FFF2-40B4-BE49-F238E27FC236}">
                <a16:creationId xmlns:a16="http://schemas.microsoft.com/office/drawing/2014/main" id="{C6FA16EC-88B8-EC5B-2626-4639DF2396AE}"/>
              </a:ext>
            </a:extLst>
          </p:cNvPr>
          <p:cNvPicPr>
            <a:picLocks noChangeAspect="1"/>
          </p:cNvPicPr>
          <p:nvPr/>
        </p:nvPicPr>
        <p:blipFill>
          <a:blip r:embed="rId9"/>
          <a:stretch>
            <a:fillRect/>
          </a:stretch>
        </p:blipFill>
        <p:spPr>
          <a:xfrm>
            <a:off x="5407534" y="5248936"/>
            <a:ext cx="2811199" cy="1412764"/>
          </a:xfrm>
          <a:prstGeom prst="rect">
            <a:avLst/>
          </a:prstGeom>
        </p:spPr>
      </p:pic>
      <p:grpSp>
        <p:nvGrpSpPr>
          <p:cNvPr id="2" name="Group 1">
            <a:extLst>
              <a:ext uri="{FF2B5EF4-FFF2-40B4-BE49-F238E27FC236}">
                <a16:creationId xmlns:a16="http://schemas.microsoft.com/office/drawing/2014/main" id="{0E9E1975-E01B-B52B-CEBD-814730CB36CE}"/>
              </a:ext>
            </a:extLst>
          </p:cNvPr>
          <p:cNvGrpSpPr/>
          <p:nvPr/>
        </p:nvGrpSpPr>
        <p:grpSpPr>
          <a:xfrm>
            <a:off x="7082038" y="549408"/>
            <a:ext cx="3038580" cy="925423"/>
            <a:chOff x="322789" y="-1661974"/>
            <a:chExt cx="3359624" cy="2240240"/>
          </a:xfrm>
        </p:grpSpPr>
        <p:sp>
          <p:nvSpPr>
            <p:cNvPr id="3" name="Rectangle 2">
              <a:extLst>
                <a:ext uri="{FF2B5EF4-FFF2-40B4-BE49-F238E27FC236}">
                  <a16:creationId xmlns:a16="http://schemas.microsoft.com/office/drawing/2014/main" id="{1DB4ED53-15CF-835C-61F5-27287058C9B6}"/>
                </a:ext>
              </a:extLst>
            </p:cNvPr>
            <p:cNvSpPr/>
            <p:nvPr/>
          </p:nvSpPr>
          <p:spPr>
            <a:xfrm>
              <a:off x="322789" y="283464"/>
              <a:ext cx="1231995" cy="294802"/>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US"/>
            </a:p>
          </p:txBody>
        </p:sp>
        <p:sp>
          <p:nvSpPr>
            <p:cNvPr id="6" name="TextBox 5">
              <a:extLst>
                <a:ext uri="{FF2B5EF4-FFF2-40B4-BE49-F238E27FC236}">
                  <a16:creationId xmlns:a16="http://schemas.microsoft.com/office/drawing/2014/main" id="{174C82B2-E279-BCE3-AB6A-6E754AA21280}"/>
                </a:ext>
              </a:extLst>
            </p:cNvPr>
            <p:cNvSpPr txBox="1"/>
            <p:nvPr/>
          </p:nvSpPr>
          <p:spPr>
            <a:xfrm>
              <a:off x="1370537" y="-1661974"/>
              <a:ext cx="2311876" cy="1204180"/>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algn="l" defTabSz="577850">
                <a:lnSpc>
                  <a:spcPct val="90000"/>
                </a:lnSpc>
                <a:spcBef>
                  <a:spcPct val="0"/>
                </a:spcBef>
                <a:spcAft>
                  <a:spcPct val="35000"/>
                </a:spcAft>
                <a:buNone/>
              </a:pPr>
              <a:r>
                <a:rPr lang="en-US" kern="1200" dirty="0"/>
                <a:t>Task</a:t>
              </a:r>
              <a:r>
                <a:rPr lang="en-US" kern="1200" baseline="0" dirty="0"/>
                <a:t> 1: backup</a:t>
              </a:r>
              <a:endParaRPr lang="en-US" kern="1200" dirty="0"/>
            </a:p>
          </p:txBody>
        </p:sp>
      </p:grpSp>
    </p:spTree>
    <p:extLst>
      <p:ext uri="{BB962C8B-B14F-4D97-AF65-F5344CB8AC3E}">
        <p14:creationId xmlns:p14="http://schemas.microsoft.com/office/powerpoint/2010/main" val="17967805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789E2089-D30E-4BFE-577C-10BBB92E07AB}"/>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211FE8A6-F72A-7DAB-67CE-CFA879872D19}"/>
              </a:ext>
            </a:extLst>
          </p:cNvPr>
          <p:cNvSpPr>
            <a:spLocks noGrp="1"/>
          </p:cNvSpPr>
          <p:nvPr>
            <p:ph type="sldNum" sz="quarter" idx="12"/>
          </p:nvPr>
        </p:nvSpPr>
        <p:spPr/>
        <p:txBody>
          <a:bodyPr/>
          <a:lstStyle/>
          <a:p>
            <a:fld id="{312CC964-A50B-4C29-B4E4-2C30BB34CCF3}" type="slidenum">
              <a:rPr lang="en-US" smtClean="0"/>
              <a:t>9</a:t>
            </a:fld>
            <a:endParaRPr lang="en-US" dirty="0"/>
          </a:p>
        </p:txBody>
      </p:sp>
      <p:pic>
        <p:nvPicPr>
          <p:cNvPr id="41" name="Picture 40" descr="A computer screen shot of text&#10;&#10;Description automatically generated">
            <a:extLst>
              <a:ext uri="{FF2B5EF4-FFF2-40B4-BE49-F238E27FC236}">
                <a16:creationId xmlns:a16="http://schemas.microsoft.com/office/drawing/2014/main" id="{FBE47B6C-90C6-056B-6BB5-1A1AD438DED4}"/>
              </a:ext>
            </a:extLst>
          </p:cNvPr>
          <p:cNvPicPr>
            <a:picLocks noChangeAspect="1"/>
          </p:cNvPicPr>
          <p:nvPr/>
        </p:nvPicPr>
        <p:blipFill>
          <a:blip r:embed="rId2"/>
          <a:stretch>
            <a:fillRect/>
          </a:stretch>
        </p:blipFill>
        <p:spPr>
          <a:xfrm>
            <a:off x="829302" y="1204876"/>
            <a:ext cx="5589101" cy="4448247"/>
          </a:xfrm>
          <a:prstGeom prst="rect">
            <a:avLst/>
          </a:prstGeom>
        </p:spPr>
      </p:pic>
      <p:pic>
        <p:nvPicPr>
          <p:cNvPr id="45" name="Picture 44" descr="A screenshot of a computer&#10;&#10;Description automatically generated">
            <a:extLst>
              <a:ext uri="{FF2B5EF4-FFF2-40B4-BE49-F238E27FC236}">
                <a16:creationId xmlns:a16="http://schemas.microsoft.com/office/drawing/2014/main" id="{4AF42398-F742-5EF1-D0EF-F699C2DC3221}"/>
              </a:ext>
            </a:extLst>
          </p:cNvPr>
          <p:cNvPicPr>
            <a:picLocks noChangeAspect="1"/>
          </p:cNvPicPr>
          <p:nvPr/>
        </p:nvPicPr>
        <p:blipFill rotWithShape="1">
          <a:blip r:embed="rId3"/>
          <a:srcRect l="-441" r="1" b="33967"/>
          <a:stretch/>
        </p:blipFill>
        <p:spPr bwMode="auto">
          <a:xfrm>
            <a:off x="6598852" y="3866628"/>
            <a:ext cx="3897630" cy="1386712"/>
          </a:xfrm>
          <a:prstGeom prst="rect">
            <a:avLst/>
          </a:prstGeom>
          <a:ln>
            <a:noFill/>
          </a:ln>
          <a:extLst>
            <a:ext uri="{53640926-AAD7-44D8-BBD7-CCE9431645EC}">
              <a14:shadowObscured xmlns:a14="http://schemas.microsoft.com/office/drawing/2010/main"/>
            </a:ext>
          </a:extLst>
        </p:spPr>
      </p:pic>
      <p:pic>
        <p:nvPicPr>
          <p:cNvPr id="47" name="Picture 46" descr="A screenshot of a computer program&#10;&#10;Description automatically generated">
            <a:extLst>
              <a:ext uri="{FF2B5EF4-FFF2-40B4-BE49-F238E27FC236}">
                <a16:creationId xmlns:a16="http://schemas.microsoft.com/office/drawing/2014/main" id="{19DC6266-D1F8-A0FC-C0DD-BD0734647731}"/>
              </a:ext>
            </a:extLst>
          </p:cNvPr>
          <p:cNvPicPr>
            <a:picLocks noChangeAspect="1"/>
          </p:cNvPicPr>
          <p:nvPr/>
        </p:nvPicPr>
        <p:blipFill>
          <a:blip r:embed="rId4"/>
          <a:stretch>
            <a:fillRect/>
          </a:stretch>
        </p:blipFill>
        <p:spPr>
          <a:xfrm>
            <a:off x="6703855" y="1824225"/>
            <a:ext cx="2955437" cy="1604774"/>
          </a:xfrm>
          <a:prstGeom prst="rect">
            <a:avLst/>
          </a:prstGeom>
        </p:spPr>
      </p:pic>
      <p:grpSp>
        <p:nvGrpSpPr>
          <p:cNvPr id="6" name="Group 5">
            <a:extLst>
              <a:ext uri="{FF2B5EF4-FFF2-40B4-BE49-F238E27FC236}">
                <a16:creationId xmlns:a16="http://schemas.microsoft.com/office/drawing/2014/main" id="{9CE4C5A4-485D-E788-F7A1-32BCA0E8731A}"/>
              </a:ext>
            </a:extLst>
          </p:cNvPr>
          <p:cNvGrpSpPr/>
          <p:nvPr/>
        </p:nvGrpSpPr>
        <p:grpSpPr>
          <a:xfrm>
            <a:off x="5199076" y="470063"/>
            <a:ext cx="2125001" cy="294802"/>
            <a:chOff x="1812626" y="283464"/>
            <a:chExt cx="2125001" cy="294802"/>
          </a:xfrm>
        </p:grpSpPr>
        <p:sp>
          <p:nvSpPr>
            <p:cNvPr id="7" name="Rectangle 6">
              <a:extLst>
                <a:ext uri="{FF2B5EF4-FFF2-40B4-BE49-F238E27FC236}">
                  <a16:creationId xmlns:a16="http://schemas.microsoft.com/office/drawing/2014/main" id="{7A3655BF-206A-99B1-E9E8-5D2FF0702B98}"/>
                </a:ext>
              </a:extLst>
            </p:cNvPr>
            <p:cNvSpPr/>
            <p:nvPr/>
          </p:nvSpPr>
          <p:spPr>
            <a:xfrm>
              <a:off x="1812626" y="283464"/>
              <a:ext cx="1219327" cy="294802"/>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US"/>
            </a:p>
          </p:txBody>
        </p:sp>
        <p:sp>
          <p:nvSpPr>
            <p:cNvPr id="8" name="TextBox 7">
              <a:extLst>
                <a:ext uri="{FF2B5EF4-FFF2-40B4-BE49-F238E27FC236}">
                  <a16:creationId xmlns:a16="http://schemas.microsoft.com/office/drawing/2014/main" id="{314DD729-6252-02D1-B83A-5A6B50FB3615}"/>
                </a:ext>
              </a:extLst>
            </p:cNvPr>
            <p:cNvSpPr txBox="1"/>
            <p:nvPr/>
          </p:nvSpPr>
          <p:spPr>
            <a:xfrm>
              <a:off x="1812626" y="283464"/>
              <a:ext cx="2125001" cy="294802"/>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marR="0" lvl="0" indent="0" algn="l" defTabSz="914400" eaLnBrk="1" fontAlgn="auto" latinLnBrk="0" hangingPunct="1">
                <a:lnSpc>
                  <a:spcPct val="100000"/>
                </a:lnSpc>
                <a:spcBef>
                  <a:spcPct val="0"/>
                </a:spcBef>
                <a:spcAft>
                  <a:spcPts val="0"/>
                </a:spcAft>
                <a:buClrTx/>
                <a:buSzTx/>
                <a:buFontTx/>
                <a:buNone/>
                <a:tabLst/>
                <a:defRPr/>
              </a:pPr>
              <a:r>
                <a:rPr lang="en-US" b="1" kern="1200" dirty="0"/>
                <a:t>Task</a:t>
              </a:r>
              <a:r>
                <a:rPr lang="en-US" b="1" kern="1200" baseline="0" dirty="0"/>
                <a:t> 2:Disc monitor </a:t>
              </a:r>
              <a:endParaRPr lang="en-US" b="1" kern="1200" dirty="0"/>
            </a:p>
            <a:p>
              <a:pPr marL="0" lvl="0" algn="l" defTabSz="577850">
                <a:lnSpc>
                  <a:spcPct val="90000"/>
                </a:lnSpc>
                <a:spcBef>
                  <a:spcPct val="0"/>
                </a:spcBef>
                <a:spcAft>
                  <a:spcPct val="35000"/>
                </a:spcAft>
                <a:buNone/>
              </a:pPr>
              <a:endParaRPr lang="en-US" sz="1300" kern="1200" baseline="0" dirty="0"/>
            </a:p>
          </p:txBody>
        </p:sp>
      </p:grpSp>
    </p:spTree>
    <p:extLst>
      <p:ext uri="{BB962C8B-B14F-4D97-AF65-F5344CB8AC3E}">
        <p14:creationId xmlns:p14="http://schemas.microsoft.com/office/powerpoint/2010/main" val="1212924634"/>
      </p:ext>
    </p:extLst>
  </p:cSld>
  <p:clrMapOvr>
    <a:masterClrMapping/>
  </p:clrMapOvr>
</p:sld>
</file>

<file path=ppt/theme/theme1.xml><?xml version="1.0" encoding="utf-8"?>
<a:theme xmlns:a="http://schemas.openxmlformats.org/drawingml/2006/main" name="AngleLinesVTI">
  <a:themeElements>
    <a:clrScheme name="Custom 34">
      <a:dk1>
        <a:sysClr val="windowText" lastClr="000000"/>
      </a:dk1>
      <a:lt1>
        <a:sysClr val="window" lastClr="FFFFFF"/>
      </a:lt1>
      <a:dk2>
        <a:srgbClr val="001E2E"/>
      </a:dk2>
      <a:lt2>
        <a:srgbClr val="F0ECEC"/>
      </a:lt2>
      <a:accent1>
        <a:srgbClr val="155767"/>
      </a:accent1>
      <a:accent2>
        <a:srgbClr val="BA9CA0"/>
      </a:accent2>
      <a:accent3>
        <a:srgbClr val="A57931"/>
      </a:accent3>
      <a:accent4>
        <a:srgbClr val="0E577C"/>
      </a:accent4>
      <a:accent5>
        <a:srgbClr val="CC846E"/>
      </a:accent5>
      <a:accent6>
        <a:srgbClr val="93767A"/>
      </a:accent6>
      <a:hlink>
        <a:srgbClr val="0563C1"/>
      </a:hlink>
      <a:folHlink>
        <a:srgbClr val="954F72"/>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 lines design" id="{2407D200-3004-4ADD-9D29-6D4C9B951E75}" vid="{22312BCD-9B59-4CBE-B473-4FDC2F04D3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TaxCatchAll xmlns="230e9df3-be65-4c73-a93b-d1236ebd677e" xsi:nil="true"/>
    <MediaServiceKeyPoints xmlns="71af3243-3dd4-4a8d-8c0d-dd76da1f02a5" xsi:nil="true"/>
    <Background xmlns="71af3243-3dd4-4a8d-8c0d-dd76da1f02a5">false</Background>
    <ImageTagsTaxHTField xmlns="71af3243-3dd4-4a8d-8c0d-dd76da1f02a5">
      <Terms xmlns="http://schemas.microsoft.com/office/infopath/2007/PartnerControls"/>
    </ImageTagsTaxHTField>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462B0DF-AFCF-4681-BDD6-4CC4EE7AE35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C263D7C-E9CB-4C77-8528-77A30083B7FC}">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191F1737-EB5A-49A3-BFCA-A97A8DCDF401}">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{B712289A-4BC4-4464-A197-EA8B2D86E4CA}tf22797433_win32</Template>
  <TotalTime>104</TotalTime>
  <Words>503</Words>
  <Application>Microsoft Office PowerPoint</Application>
  <PresentationFormat>Widescreen</PresentationFormat>
  <Paragraphs>89</Paragraphs>
  <Slides>14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Aptos</vt:lpstr>
      <vt:lpstr>Arial</vt:lpstr>
      <vt:lpstr>Calibri</vt:lpstr>
      <vt:lpstr>Symbol</vt:lpstr>
      <vt:lpstr>Times New Roman</vt:lpstr>
      <vt:lpstr>Univers Condensed Light</vt:lpstr>
      <vt:lpstr>Walbaum Display Light</vt:lpstr>
      <vt:lpstr>AngleLinesVTI</vt:lpstr>
      <vt:lpstr>University system</vt:lpstr>
      <vt:lpstr>Agenda </vt:lpstr>
      <vt:lpstr>Introduction</vt:lpstr>
      <vt:lpstr>Database design</vt:lpstr>
      <vt:lpstr>Erd</vt:lpstr>
      <vt:lpstr>SQL implementation</vt:lpstr>
      <vt:lpstr>PLSQL</vt:lpstr>
      <vt:lpstr>Automation script</vt:lpstr>
      <vt:lpstr>PowerPoint Presentation</vt:lpstr>
      <vt:lpstr>Java application </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University system</dc:title>
  <dc:creator>es-Yousefsaber2022</dc:creator>
  <cp:lastModifiedBy>es-Yousefsaber2022</cp:lastModifiedBy>
  <cp:revision>7</cp:revision>
  <dcterms:created xsi:type="dcterms:W3CDTF">2024-02-11T19:10:23Z</dcterms:created>
  <dcterms:modified xsi:type="dcterms:W3CDTF">2024-02-11T21:05:43Z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